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E4CB"/>
          </a:solidFill>
        </a:fill>
      </a:tcStyle>
    </a:wholeTbl>
    <a:band2H>
      <a:tcTxStyle b="def" i="def"/>
      <a:tcStyle>
        <a:tcBdr/>
        <a:fill>
          <a:solidFill>
            <a:srgbClr val="FEF2E7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E4E5"/>
          </a:solidFill>
        </a:fill>
      </a:tcStyle>
    </a:wholeTbl>
    <a:band2H>
      <a:tcTxStyle b="def" i="def"/>
      <a:tcStyle>
        <a:tcBdr/>
        <a:fill>
          <a:solidFill>
            <a:srgbClr val="E8F2F2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8D1D5"/>
          </a:solidFill>
        </a:fill>
      </a:tcStyle>
    </a:wholeTbl>
    <a:band2H>
      <a:tcTxStyle b="def" i="def"/>
      <a:tcStyle>
        <a:tcBdr/>
        <a:fill>
          <a:solidFill>
            <a:srgbClr val="ECEAEB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6" name="Shape 28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Титульный слайд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calloped circleFreeform 6"/>
          <p:cNvSpPr/>
          <p:nvPr/>
        </p:nvSpPr>
        <p:spPr>
          <a:xfrm>
            <a:off x="3557015" y="630936"/>
            <a:ext cx="5235576" cy="5229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11010" y="20"/>
                </a:lnTo>
                <a:lnTo>
                  <a:pt x="11213" y="72"/>
                </a:lnTo>
                <a:lnTo>
                  <a:pt x="11409" y="151"/>
                </a:lnTo>
                <a:lnTo>
                  <a:pt x="11612" y="249"/>
                </a:lnTo>
                <a:lnTo>
                  <a:pt x="11802" y="361"/>
                </a:lnTo>
                <a:lnTo>
                  <a:pt x="11999" y="479"/>
                </a:lnTo>
                <a:lnTo>
                  <a:pt x="12392" y="689"/>
                </a:lnTo>
                <a:lnTo>
                  <a:pt x="12581" y="767"/>
                </a:lnTo>
                <a:lnTo>
                  <a:pt x="12791" y="820"/>
                </a:lnTo>
                <a:lnTo>
                  <a:pt x="12994" y="846"/>
                </a:lnTo>
                <a:lnTo>
                  <a:pt x="13210" y="846"/>
                </a:lnTo>
                <a:lnTo>
                  <a:pt x="13433" y="833"/>
                </a:lnTo>
                <a:lnTo>
                  <a:pt x="13656" y="807"/>
                </a:lnTo>
                <a:lnTo>
                  <a:pt x="13878" y="774"/>
                </a:lnTo>
                <a:lnTo>
                  <a:pt x="14101" y="748"/>
                </a:lnTo>
                <a:lnTo>
                  <a:pt x="14324" y="728"/>
                </a:lnTo>
                <a:lnTo>
                  <a:pt x="14533" y="734"/>
                </a:lnTo>
                <a:lnTo>
                  <a:pt x="14736" y="761"/>
                </a:lnTo>
                <a:lnTo>
                  <a:pt x="14933" y="820"/>
                </a:lnTo>
                <a:lnTo>
                  <a:pt x="15096" y="905"/>
                </a:lnTo>
                <a:lnTo>
                  <a:pt x="15254" y="1016"/>
                </a:lnTo>
                <a:lnTo>
                  <a:pt x="15391" y="1148"/>
                </a:lnTo>
                <a:lnTo>
                  <a:pt x="15529" y="1298"/>
                </a:lnTo>
                <a:lnTo>
                  <a:pt x="15653" y="1456"/>
                </a:lnTo>
                <a:lnTo>
                  <a:pt x="15902" y="1784"/>
                </a:lnTo>
                <a:lnTo>
                  <a:pt x="16026" y="1941"/>
                </a:lnTo>
                <a:lnTo>
                  <a:pt x="16157" y="2092"/>
                </a:lnTo>
                <a:lnTo>
                  <a:pt x="16308" y="2223"/>
                </a:lnTo>
                <a:lnTo>
                  <a:pt x="16452" y="2341"/>
                </a:lnTo>
                <a:lnTo>
                  <a:pt x="16616" y="2433"/>
                </a:lnTo>
                <a:lnTo>
                  <a:pt x="16793" y="2511"/>
                </a:lnTo>
                <a:lnTo>
                  <a:pt x="16983" y="2577"/>
                </a:lnTo>
                <a:lnTo>
                  <a:pt x="17179" y="2636"/>
                </a:lnTo>
                <a:lnTo>
                  <a:pt x="17376" y="2689"/>
                </a:lnTo>
                <a:lnTo>
                  <a:pt x="17579" y="2741"/>
                </a:lnTo>
                <a:lnTo>
                  <a:pt x="17769" y="2800"/>
                </a:lnTo>
                <a:lnTo>
                  <a:pt x="17959" y="2866"/>
                </a:lnTo>
                <a:lnTo>
                  <a:pt x="18135" y="2944"/>
                </a:lnTo>
                <a:lnTo>
                  <a:pt x="18293" y="3043"/>
                </a:lnTo>
                <a:lnTo>
                  <a:pt x="18437" y="3161"/>
                </a:lnTo>
                <a:lnTo>
                  <a:pt x="18555" y="3305"/>
                </a:lnTo>
                <a:lnTo>
                  <a:pt x="18653" y="3462"/>
                </a:lnTo>
                <a:lnTo>
                  <a:pt x="18731" y="3639"/>
                </a:lnTo>
                <a:lnTo>
                  <a:pt x="18797" y="3830"/>
                </a:lnTo>
                <a:lnTo>
                  <a:pt x="18856" y="4020"/>
                </a:lnTo>
                <a:lnTo>
                  <a:pt x="18908" y="4223"/>
                </a:lnTo>
                <a:lnTo>
                  <a:pt x="18961" y="4420"/>
                </a:lnTo>
                <a:lnTo>
                  <a:pt x="19020" y="4616"/>
                </a:lnTo>
                <a:lnTo>
                  <a:pt x="19085" y="4807"/>
                </a:lnTo>
                <a:lnTo>
                  <a:pt x="19164" y="4984"/>
                </a:lnTo>
                <a:lnTo>
                  <a:pt x="19255" y="5148"/>
                </a:lnTo>
                <a:lnTo>
                  <a:pt x="19373" y="5292"/>
                </a:lnTo>
                <a:lnTo>
                  <a:pt x="19504" y="5443"/>
                </a:lnTo>
                <a:lnTo>
                  <a:pt x="19655" y="5574"/>
                </a:lnTo>
                <a:lnTo>
                  <a:pt x="19812" y="5698"/>
                </a:lnTo>
                <a:lnTo>
                  <a:pt x="19982" y="5823"/>
                </a:lnTo>
                <a:lnTo>
                  <a:pt x="20146" y="5948"/>
                </a:lnTo>
                <a:lnTo>
                  <a:pt x="20303" y="6072"/>
                </a:lnTo>
                <a:lnTo>
                  <a:pt x="20454" y="6210"/>
                </a:lnTo>
                <a:lnTo>
                  <a:pt x="20585" y="6348"/>
                </a:lnTo>
                <a:lnTo>
                  <a:pt x="20696" y="6505"/>
                </a:lnTo>
                <a:lnTo>
                  <a:pt x="20781" y="6669"/>
                </a:lnTo>
                <a:lnTo>
                  <a:pt x="20840" y="6866"/>
                </a:lnTo>
                <a:lnTo>
                  <a:pt x="20866" y="7069"/>
                </a:lnTo>
                <a:lnTo>
                  <a:pt x="20873" y="7279"/>
                </a:lnTo>
                <a:lnTo>
                  <a:pt x="20853" y="7502"/>
                </a:lnTo>
                <a:lnTo>
                  <a:pt x="20827" y="7725"/>
                </a:lnTo>
                <a:lnTo>
                  <a:pt x="20794" y="7948"/>
                </a:lnTo>
                <a:lnTo>
                  <a:pt x="20768" y="8170"/>
                </a:lnTo>
                <a:lnTo>
                  <a:pt x="20755" y="8393"/>
                </a:lnTo>
                <a:lnTo>
                  <a:pt x="20755" y="8610"/>
                </a:lnTo>
                <a:lnTo>
                  <a:pt x="20781" y="8813"/>
                </a:lnTo>
                <a:lnTo>
                  <a:pt x="20834" y="9016"/>
                </a:lnTo>
                <a:lnTo>
                  <a:pt x="20912" y="9207"/>
                </a:lnTo>
                <a:lnTo>
                  <a:pt x="21122" y="9600"/>
                </a:lnTo>
                <a:lnTo>
                  <a:pt x="21240" y="9797"/>
                </a:lnTo>
                <a:lnTo>
                  <a:pt x="21351" y="9987"/>
                </a:lnTo>
                <a:lnTo>
                  <a:pt x="21449" y="10190"/>
                </a:lnTo>
                <a:lnTo>
                  <a:pt x="21528" y="10387"/>
                </a:lnTo>
                <a:lnTo>
                  <a:pt x="21580" y="10590"/>
                </a:lnTo>
                <a:lnTo>
                  <a:pt x="21600" y="10800"/>
                </a:lnTo>
                <a:lnTo>
                  <a:pt x="21580" y="11010"/>
                </a:lnTo>
                <a:lnTo>
                  <a:pt x="21528" y="11213"/>
                </a:lnTo>
                <a:lnTo>
                  <a:pt x="21449" y="11410"/>
                </a:lnTo>
                <a:lnTo>
                  <a:pt x="21351" y="11613"/>
                </a:lnTo>
                <a:lnTo>
                  <a:pt x="21240" y="11803"/>
                </a:lnTo>
                <a:lnTo>
                  <a:pt x="21122" y="12000"/>
                </a:lnTo>
                <a:lnTo>
                  <a:pt x="20912" y="12393"/>
                </a:lnTo>
                <a:lnTo>
                  <a:pt x="20834" y="12584"/>
                </a:lnTo>
                <a:lnTo>
                  <a:pt x="20781" y="12787"/>
                </a:lnTo>
                <a:lnTo>
                  <a:pt x="20755" y="12990"/>
                </a:lnTo>
                <a:lnTo>
                  <a:pt x="20755" y="13207"/>
                </a:lnTo>
                <a:lnTo>
                  <a:pt x="20768" y="13430"/>
                </a:lnTo>
                <a:lnTo>
                  <a:pt x="20794" y="13652"/>
                </a:lnTo>
                <a:lnTo>
                  <a:pt x="20827" y="13875"/>
                </a:lnTo>
                <a:lnTo>
                  <a:pt x="20853" y="14098"/>
                </a:lnTo>
                <a:lnTo>
                  <a:pt x="20873" y="14321"/>
                </a:lnTo>
                <a:lnTo>
                  <a:pt x="20866" y="14531"/>
                </a:lnTo>
                <a:lnTo>
                  <a:pt x="20840" y="14734"/>
                </a:lnTo>
                <a:lnTo>
                  <a:pt x="20781" y="14931"/>
                </a:lnTo>
                <a:lnTo>
                  <a:pt x="20696" y="15095"/>
                </a:lnTo>
                <a:lnTo>
                  <a:pt x="20585" y="15252"/>
                </a:lnTo>
                <a:lnTo>
                  <a:pt x="20454" y="15390"/>
                </a:lnTo>
                <a:lnTo>
                  <a:pt x="20303" y="15528"/>
                </a:lnTo>
                <a:lnTo>
                  <a:pt x="20146" y="15652"/>
                </a:lnTo>
                <a:lnTo>
                  <a:pt x="19982" y="15777"/>
                </a:lnTo>
                <a:lnTo>
                  <a:pt x="19812" y="15902"/>
                </a:lnTo>
                <a:lnTo>
                  <a:pt x="19655" y="16026"/>
                </a:lnTo>
                <a:lnTo>
                  <a:pt x="19504" y="16157"/>
                </a:lnTo>
                <a:lnTo>
                  <a:pt x="19373" y="16308"/>
                </a:lnTo>
                <a:lnTo>
                  <a:pt x="19255" y="16452"/>
                </a:lnTo>
                <a:lnTo>
                  <a:pt x="19164" y="16616"/>
                </a:lnTo>
                <a:lnTo>
                  <a:pt x="19085" y="16793"/>
                </a:lnTo>
                <a:lnTo>
                  <a:pt x="19020" y="16984"/>
                </a:lnTo>
                <a:lnTo>
                  <a:pt x="18961" y="17180"/>
                </a:lnTo>
                <a:lnTo>
                  <a:pt x="18908" y="17377"/>
                </a:lnTo>
                <a:lnTo>
                  <a:pt x="18856" y="17580"/>
                </a:lnTo>
                <a:lnTo>
                  <a:pt x="18797" y="17770"/>
                </a:lnTo>
                <a:lnTo>
                  <a:pt x="18731" y="17961"/>
                </a:lnTo>
                <a:lnTo>
                  <a:pt x="18653" y="18138"/>
                </a:lnTo>
                <a:lnTo>
                  <a:pt x="18555" y="18295"/>
                </a:lnTo>
                <a:lnTo>
                  <a:pt x="18437" y="18439"/>
                </a:lnTo>
                <a:lnTo>
                  <a:pt x="18293" y="18557"/>
                </a:lnTo>
                <a:lnTo>
                  <a:pt x="18135" y="18656"/>
                </a:lnTo>
                <a:lnTo>
                  <a:pt x="17959" y="18734"/>
                </a:lnTo>
                <a:lnTo>
                  <a:pt x="17769" y="18800"/>
                </a:lnTo>
                <a:lnTo>
                  <a:pt x="17579" y="18859"/>
                </a:lnTo>
                <a:lnTo>
                  <a:pt x="17376" y="18911"/>
                </a:lnTo>
                <a:lnTo>
                  <a:pt x="17179" y="18964"/>
                </a:lnTo>
                <a:lnTo>
                  <a:pt x="16983" y="19023"/>
                </a:lnTo>
                <a:lnTo>
                  <a:pt x="16793" y="19089"/>
                </a:lnTo>
                <a:lnTo>
                  <a:pt x="16616" y="19167"/>
                </a:lnTo>
                <a:lnTo>
                  <a:pt x="16452" y="19259"/>
                </a:lnTo>
                <a:lnTo>
                  <a:pt x="16308" y="19377"/>
                </a:lnTo>
                <a:lnTo>
                  <a:pt x="16157" y="19508"/>
                </a:lnTo>
                <a:lnTo>
                  <a:pt x="16026" y="19659"/>
                </a:lnTo>
                <a:lnTo>
                  <a:pt x="15902" y="19816"/>
                </a:lnTo>
                <a:lnTo>
                  <a:pt x="15653" y="20144"/>
                </a:lnTo>
                <a:lnTo>
                  <a:pt x="15529" y="20302"/>
                </a:lnTo>
                <a:lnTo>
                  <a:pt x="15391" y="20452"/>
                </a:lnTo>
                <a:lnTo>
                  <a:pt x="15254" y="20584"/>
                </a:lnTo>
                <a:lnTo>
                  <a:pt x="15096" y="20695"/>
                </a:lnTo>
                <a:lnTo>
                  <a:pt x="14933" y="20780"/>
                </a:lnTo>
                <a:lnTo>
                  <a:pt x="14736" y="20839"/>
                </a:lnTo>
                <a:lnTo>
                  <a:pt x="14533" y="20866"/>
                </a:lnTo>
                <a:lnTo>
                  <a:pt x="14324" y="20872"/>
                </a:lnTo>
                <a:lnTo>
                  <a:pt x="14101" y="20852"/>
                </a:lnTo>
                <a:lnTo>
                  <a:pt x="13878" y="20826"/>
                </a:lnTo>
                <a:lnTo>
                  <a:pt x="13656" y="20793"/>
                </a:lnTo>
                <a:lnTo>
                  <a:pt x="13433" y="20767"/>
                </a:lnTo>
                <a:lnTo>
                  <a:pt x="13210" y="20754"/>
                </a:lnTo>
                <a:lnTo>
                  <a:pt x="12994" y="20754"/>
                </a:lnTo>
                <a:lnTo>
                  <a:pt x="12791" y="20780"/>
                </a:lnTo>
                <a:lnTo>
                  <a:pt x="12581" y="20833"/>
                </a:lnTo>
                <a:lnTo>
                  <a:pt x="12392" y="20911"/>
                </a:lnTo>
                <a:lnTo>
                  <a:pt x="11999" y="21121"/>
                </a:lnTo>
                <a:lnTo>
                  <a:pt x="11802" y="21239"/>
                </a:lnTo>
                <a:lnTo>
                  <a:pt x="11612" y="21351"/>
                </a:lnTo>
                <a:lnTo>
                  <a:pt x="11409" y="21449"/>
                </a:lnTo>
                <a:lnTo>
                  <a:pt x="11213" y="21528"/>
                </a:lnTo>
                <a:lnTo>
                  <a:pt x="11010" y="21580"/>
                </a:lnTo>
                <a:lnTo>
                  <a:pt x="10800" y="21600"/>
                </a:lnTo>
                <a:lnTo>
                  <a:pt x="10590" y="21580"/>
                </a:lnTo>
                <a:lnTo>
                  <a:pt x="10387" y="21528"/>
                </a:lnTo>
                <a:lnTo>
                  <a:pt x="10191" y="21449"/>
                </a:lnTo>
                <a:lnTo>
                  <a:pt x="9988" y="21351"/>
                </a:lnTo>
                <a:lnTo>
                  <a:pt x="9798" y="21239"/>
                </a:lnTo>
                <a:lnTo>
                  <a:pt x="9601" y="21121"/>
                </a:lnTo>
                <a:lnTo>
                  <a:pt x="9208" y="20911"/>
                </a:lnTo>
                <a:lnTo>
                  <a:pt x="9012" y="20833"/>
                </a:lnTo>
                <a:lnTo>
                  <a:pt x="8809" y="20780"/>
                </a:lnTo>
                <a:lnTo>
                  <a:pt x="8606" y="20754"/>
                </a:lnTo>
                <a:lnTo>
                  <a:pt x="8390" y="20754"/>
                </a:lnTo>
                <a:lnTo>
                  <a:pt x="8167" y="20767"/>
                </a:lnTo>
                <a:lnTo>
                  <a:pt x="7944" y="20793"/>
                </a:lnTo>
                <a:lnTo>
                  <a:pt x="7722" y="20826"/>
                </a:lnTo>
                <a:lnTo>
                  <a:pt x="7499" y="20852"/>
                </a:lnTo>
                <a:lnTo>
                  <a:pt x="7276" y="20872"/>
                </a:lnTo>
                <a:lnTo>
                  <a:pt x="7067" y="20866"/>
                </a:lnTo>
                <a:lnTo>
                  <a:pt x="6864" y="20839"/>
                </a:lnTo>
                <a:lnTo>
                  <a:pt x="6667" y="20780"/>
                </a:lnTo>
                <a:lnTo>
                  <a:pt x="6504" y="20695"/>
                </a:lnTo>
                <a:lnTo>
                  <a:pt x="6346" y="20584"/>
                </a:lnTo>
                <a:lnTo>
                  <a:pt x="6209" y="20452"/>
                </a:lnTo>
                <a:lnTo>
                  <a:pt x="6071" y="20302"/>
                </a:lnTo>
                <a:lnTo>
                  <a:pt x="5947" y="20144"/>
                </a:lnTo>
                <a:lnTo>
                  <a:pt x="5698" y="19816"/>
                </a:lnTo>
                <a:lnTo>
                  <a:pt x="5574" y="19659"/>
                </a:lnTo>
                <a:lnTo>
                  <a:pt x="5443" y="19508"/>
                </a:lnTo>
                <a:lnTo>
                  <a:pt x="5292" y="19377"/>
                </a:lnTo>
                <a:lnTo>
                  <a:pt x="5148" y="19259"/>
                </a:lnTo>
                <a:lnTo>
                  <a:pt x="4984" y="19167"/>
                </a:lnTo>
                <a:lnTo>
                  <a:pt x="4807" y="19089"/>
                </a:lnTo>
                <a:lnTo>
                  <a:pt x="4617" y="19023"/>
                </a:lnTo>
                <a:lnTo>
                  <a:pt x="4421" y="18964"/>
                </a:lnTo>
                <a:lnTo>
                  <a:pt x="4224" y="18911"/>
                </a:lnTo>
                <a:lnTo>
                  <a:pt x="4021" y="18859"/>
                </a:lnTo>
                <a:lnTo>
                  <a:pt x="3831" y="18800"/>
                </a:lnTo>
                <a:lnTo>
                  <a:pt x="3641" y="18734"/>
                </a:lnTo>
                <a:lnTo>
                  <a:pt x="3465" y="18656"/>
                </a:lnTo>
                <a:lnTo>
                  <a:pt x="3307" y="18557"/>
                </a:lnTo>
                <a:lnTo>
                  <a:pt x="3163" y="18439"/>
                </a:lnTo>
                <a:lnTo>
                  <a:pt x="3045" y="18295"/>
                </a:lnTo>
                <a:lnTo>
                  <a:pt x="2947" y="18138"/>
                </a:lnTo>
                <a:lnTo>
                  <a:pt x="2869" y="17961"/>
                </a:lnTo>
                <a:lnTo>
                  <a:pt x="2803" y="17770"/>
                </a:lnTo>
                <a:lnTo>
                  <a:pt x="2744" y="17580"/>
                </a:lnTo>
                <a:lnTo>
                  <a:pt x="2692" y="17377"/>
                </a:lnTo>
                <a:lnTo>
                  <a:pt x="2639" y="17180"/>
                </a:lnTo>
                <a:lnTo>
                  <a:pt x="2580" y="16984"/>
                </a:lnTo>
                <a:lnTo>
                  <a:pt x="2515" y="16793"/>
                </a:lnTo>
                <a:lnTo>
                  <a:pt x="2436" y="16616"/>
                </a:lnTo>
                <a:lnTo>
                  <a:pt x="2345" y="16452"/>
                </a:lnTo>
                <a:lnTo>
                  <a:pt x="2227" y="16308"/>
                </a:lnTo>
                <a:lnTo>
                  <a:pt x="2096" y="16157"/>
                </a:lnTo>
                <a:lnTo>
                  <a:pt x="1945" y="16026"/>
                </a:lnTo>
                <a:lnTo>
                  <a:pt x="1454" y="15652"/>
                </a:lnTo>
                <a:lnTo>
                  <a:pt x="1297" y="15528"/>
                </a:lnTo>
                <a:lnTo>
                  <a:pt x="1146" y="15390"/>
                </a:lnTo>
                <a:lnTo>
                  <a:pt x="1015" y="15252"/>
                </a:lnTo>
                <a:lnTo>
                  <a:pt x="904" y="15095"/>
                </a:lnTo>
                <a:lnTo>
                  <a:pt x="819" y="14931"/>
                </a:lnTo>
                <a:lnTo>
                  <a:pt x="760" y="14734"/>
                </a:lnTo>
                <a:lnTo>
                  <a:pt x="734" y="14531"/>
                </a:lnTo>
                <a:lnTo>
                  <a:pt x="727" y="14321"/>
                </a:lnTo>
                <a:lnTo>
                  <a:pt x="747" y="14098"/>
                </a:lnTo>
                <a:lnTo>
                  <a:pt x="773" y="13875"/>
                </a:lnTo>
                <a:lnTo>
                  <a:pt x="806" y="13652"/>
                </a:lnTo>
                <a:lnTo>
                  <a:pt x="832" y="13430"/>
                </a:lnTo>
                <a:lnTo>
                  <a:pt x="845" y="13207"/>
                </a:lnTo>
                <a:lnTo>
                  <a:pt x="845" y="12990"/>
                </a:lnTo>
                <a:lnTo>
                  <a:pt x="819" y="12787"/>
                </a:lnTo>
                <a:lnTo>
                  <a:pt x="766" y="12584"/>
                </a:lnTo>
                <a:lnTo>
                  <a:pt x="688" y="12393"/>
                </a:lnTo>
                <a:lnTo>
                  <a:pt x="589" y="12197"/>
                </a:lnTo>
                <a:lnTo>
                  <a:pt x="478" y="12000"/>
                </a:lnTo>
                <a:lnTo>
                  <a:pt x="360" y="11803"/>
                </a:lnTo>
                <a:lnTo>
                  <a:pt x="249" y="11613"/>
                </a:lnTo>
                <a:lnTo>
                  <a:pt x="151" y="11410"/>
                </a:lnTo>
                <a:lnTo>
                  <a:pt x="72" y="11213"/>
                </a:lnTo>
                <a:lnTo>
                  <a:pt x="20" y="11010"/>
                </a:lnTo>
                <a:lnTo>
                  <a:pt x="0" y="10800"/>
                </a:lnTo>
                <a:lnTo>
                  <a:pt x="20" y="10590"/>
                </a:lnTo>
                <a:lnTo>
                  <a:pt x="72" y="10387"/>
                </a:lnTo>
                <a:lnTo>
                  <a:pt x="151" y="10190"/>
                </a:lnTo>
                <a:lnTo>
                  <a:pt x="249" y="9987"/>
                </a:lnTo>
                <a:lnTo>
                  <a:pt x="360" y="9797"/>
                </a:lnTo>
                <a:lnTo>
                  <a:pt x="478" y="9600"/>
                </a:lnTo>
                <a:lnTo>
                  <a:pt x="589" y="9403"/>
                </a:lnTo>
                <a:lnTo>
                  <a:pt x="688" y="9207"/>
                </a:lnTo>
                <a:lnTo>
                  <a:pt x="766" y="9016"/>
                </a:lnTo>
                <a:lnTo>
                  <a:pt x="819" y="8813"/>
                </a:lnTo>
                <a:lnTo>
                  <a:pt x="845" y="8610"/>
                </a:lnTo>
                <a:lnTo>
                  <a:pt x="845" y="8393"/>
                </a:lnTo>
                <a:lnTo>
                  <a:pt x="832" y="8170"/>
                </a:lnTo>
                <a:lnTo>
                  <a:pt x="806" y="7948"/>
                </a:lnTo>
                <a:lnTo>
                  <a:pt x="773" y="7725"/>
                </a:lnTo>
                <a:lnTo>
                  <a:pt x="747" y="7502"/>
                </a:lnTo>
                <a:lnTo>
                  <a:pt x="727" y="7279"/>
                </a:lnTo>
                <a:lnTo>
                  <a:pt x="734" y="7069"/>
                </a:lnTo>
                <a:lnTo>
                  <a:pt x="760" y="6866"/>
                </a:lnTo>
                <a:lnTo>
                  <a:pt x="819" y="6669"/>
                </a:lnTo>
                <a:lnTo>
                  <a:pt x="904" y="6505"/>
                </a:lnTo>
                <a:lnTo>
                  <a:pt x="1015" y="6348"/>
                </a:lnTo>
                <a:lnTo>
                  <a:pt x="1146" y="6210"/>
                </a:lnTo>
                <a:lnTo>
                  <a:pt x="1297" y="6072"/>
                </a:lnTo>
                <a:lnTo>
                  <a:pt x="1454" y="5948"/>
                </a:lnTo>
                <a:lnTo>
                  <a:pt x="1945" y="5574"/>
                </a:lnTo>
                <a:lnTo>
                  <a:pt x="2096" y="5443"/>
                </a:lnTo>
                <a:lnTo>
                  <a:pt x="2227" y="5292"/>
                </a:lnTo>
                <a:lnTo>
                  <a:pt x="2345" y="5148"/>
                </a:lnTo>
                <a:lnTo>
                  <a:pt x="2436" y="4984"/>
                </a:lnTo>
                <a:lnTo>
                  <a:pt x="2515" y="4807"/>
                </a:lnTo>
                <a:lnTo>
                  <a:pt x="2580" y="4616"/>
                </a:lnTo>
                <a:lnTo>
                  <a:pt x="2639" y="4420"/>
                </a:lnTo>
                <a:lnTo>
                  <a:pt x="2692" y="4223"/>
                </a:lnTo>
                <a:lnTo>
                  <a:pt x="2744" y="4020"/>
                </a:lnTo>
                <a:lnTo>
                  <a:pt x="2803" y="3830"/>
                </a:lnTo>
                <a:lnTo>
                  <a:pt x="2869" y="3639"/>
                </a:lnTo>
                <a:lnTo>
                  <a:pt x="2947" y="3462"/>
                </a:lnTo>
                <a:lnTo>
                  <a:pt x="3045" y="3305"/>
                </a:lnTo>
                <a:lnTo>
                  <a:pt x="3163" y="3161"/>
                </a:lnTo>
                <a:lnTo>
                  <a:pt x="3307" y="3043"/>
                </a:lnTo>
                <a:lnTo>
                  <a:pt x="3465" y="2944"/>
                </a:lnTo>
                <a:lnTo>
                  <a:pt x="3641" y="2866"/>
                </a:lnTo>
                <a:lnTo>
                  <a:pt x="3831" y="2800"/>
                </a:lnTo>
                <a:lnTo>
                  <a:pt x="4021" y="2741"/>
                </a:lnTo>
                <a:lnTo>
                  <a:pt x="4224" y="2689"/>
                </a:lnTo>
                <a:lnTo>
                  <a:pt x="4421" y="2636"/>
                </a:lnTo>
                <a:lnTo>
                  <a:pt x="4617" y="2577"/>
                </a:lnTo>
                <a:lnTo>
                  <a:pt x="4807" y="2511"/>
                </a:lnTo>
                <a:lnTo>
                  <a:pt x="4984" y="2433"/>
                </a:lnTo>
                <a:lnTo>
                  <a:pt x="5148" y="2341"/>
                </a:lnTo>
                <a:lnTo>
                  <a:pt x="5292" y="2223"/>
                </a:lnTo>
                <a:lnTo>
                  <a:pt x="5443" y="2092"/>
                </a:lnTo>
                <a:lnTo>
                  <a:pt x="5574" y="1941"/>
                </a:lnTo>
                <a:lnTo>
                  <a:pt x="5698" y="1784"/>
                </a:lnTo>
                <a:lnTo>
                  <a:pt x="5947" y="1456"/>
                </a:lnTo>
                <a:lnTo>
                  <a:pt x="6071" y="1298"/>
                </a:lnTo>
                <a:lnTo>
                  <a:pt x="6209" y="1148"/>
                </a:lnTo>
                <a:lnTo>
                  <a:pt x="6346" y="1016"/>
                </a:lnTo>
                <a:lnTo>
                  <a:pt x="6504" y="905"/>
                </a:lnTo>
                <a:lnTo>
                  <a:pt x="6667" y="820"/>
                </a:lnTo>
                <a:lnTo>
                  <a:pt x="6864" y="761"/>
                </a:lnTo>
                <a:lnTo>
                  <a:pt x="7067" y="734"/>
                </a:lnTo>
                <a:lnTo>
                  <a:pt x="7276" y="728"/>
                </a:lnTo>
                <a:lnTo>
                  <a:pt x="7499" y="748"/>
                </a:lnTo>
                <a:lnTo>
                  <a:pt x="7722" y="774"/>
                </a:lnTo>
                <a:lnTo>
                  <a:pt x="7944" y="807"/>
                </a:lnTo>
                <a:lnTo>
                  <a:pt x="8167" y="833"/>
                </a:lnTo>
                <a:lnTo>
                  <a:pt x="8390" y="846"/>
                </a:lnTo>
                <a:lnTo>
                  <a:pt x="8606" y="846"/>
                </a:lnTo>
                <a:lnTo>
                  <a:pt x="8809" y="820"/>
                </a:lnTo>
                <a:lnTo>
                  <a:pt x="9012" y="767"/>
                </a:lnTo>
                <a:lnTo>
                  <a:pt x="9208" y="689"/>
                </a:lnTo>
                <a:lnTo>
                  <a:pt x="9601" y="479"/>
                </a:lnTo>
                <a:lnTo>
                  <a:pt x="9798" y="361"/>
                </a:lnTo>
                <a:lnTo>
                  <a:pt x="9988" y="249"/>
                </a:lnTo>
                <a:lnTo>
                  <a:pt x="10191" y="151"/>
                </a:lnTo>
                <a:lnTo>
                  <a:pt x="10387" y="72"/>
                </a:lnTo>
                <a:lnTo>
                  <a:pt x="10590" y="20"/>
                </a:lnTo>
                <a:lnTo>
                  <a:pt x="10800" y="0"/>
                </a:lnTo>
                <a:close/>
              </a:path>
            </a:pathLst>
          </a:custGeom>
          <a:solidFill>
            <a:srgbClr val="F3F3F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" name="Title Text"/>
          <p:cNvSpPr txBox="1"/>
          <p:nvPr>
            <p:ph type="title"/>
          </p:nvPr>
        </p:nvSpPr>
        <p:spPr>
          <a:xfrm>
            <a:off x="1078523" y="1098387"/>
            <a:ext cx="10318419" cy="4394989"/>
          </a:xfrm>
          <a:prstGeom prst="rect">
            <a:avLst/>
          </a:prstGeom>
        </p:spPr>
        <p:txBody>
          <a:bodyPr anchor="ctr"/>
          <a:lstStyle>
            <a:lvl1pPr algn="ctr">
              <a:defRPr spc="800" sz="10000"/>
            </a:lvl1pPr>
          </a:lstStyle>
          <a:p>
            <a:pPr/>
            <a:r>
              <a:t>Title Text</a:t>
            </a:r>
          </a:p>
        </p:txBody>
      </p:sp>
      <p:sp>
        <p:nvSpPr>
          <p:cNvPr id="15" name="Body Level One…"/>
          <p:cNvSpPr txBox="1"/>
          <p:nvPr>
            <p:ph type="body" sz="quarter" idx="1"/>
          </p:nvPr>
        </p:nvSpPr>
        <p:spPr>
          <a:xfrm>
            <a:off x="2215045" y="5979195"/>
            <a:ext cx="8045374" cy="74228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ClrTx/>
              <a:buSzTx/>
              <a:buFontTx/>
              <a:buNone/>
              <a:defRPr b="1" cap="all" spc="400">
                <a:solidFill>
                  <a:srgbClr val="2A1A00"/>
                </a:solidFill>
              </a:defRPr>
            </a:lvl1pPr>
            <a:lvl2pPr marL="0" indent="457200" algn="ctr">
              <a:lnSpc>
                <a:spcPct val="100000"/>
              </a:lnSpc>
              <a:buClrTx/>
              <a:buSzTx/>
              <a:buFontTx/>
              <a:buNone/>
              <a:defRPr b="1" cap="all" spc="400">
                <a:solidFill>
                  <a:srgbClr val="2A1A00"/>
                </a:solidFill>
              </a:defRPr>
            </a:lvl2pPr>
            <a:lvl3pPr marL="0" indent="914400" algn="ctr">
              <a:lnSpc>
                <a:spcPct val="100000"/>
              </a:lnSpc>
              <a:buClrTx/>
              <a:buSzTx/>
              <a:buFontTx/>
              <a:buNone/>
              <a:defRPr b="1" cap="all" spc="400">
                <a:solidFill>
                  <a:srgbClr val="2A1A00"/>
                </a:solidFill>
              </a:defRPr>
            </a:lvl3pPr>
            <a:lvl4pPr marL="0" indent="1371600" algn="ctr">
              <a:lnSpc>
                <a:spcPct val="100000"/>
              </a:lnSpc>
              <a:buClrTx/>
              <a:buSzTx/>
              <a:buFontTx/>
              <a:buNone/>
              <a:defRPr b="1" cap="all" spc="400">
                <a:solidFill>
                  <a:srgbClr val="2A1A00"/>
                </a:solidFill>
              </a:defRPr>
            </a:lvl4pPr>
            <a:lvl5pPr marL="0" indent="1828800" algn="ctr">
              <a:lnSpc>
                <a:spcPct val="100000"/>
              </a:lnSpc>
              <a:buClrTx/>
              <a:buSzTx/>
              <a:buFontTx/>
              <a:buNone/>
              <a:defRPr b="1" cap="all" spc="400">
                <a:solidFill>
                  <a:srgbClr val="2A1A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11123285" y="6413957"/>
            <a:ext cx="273656" cy="2692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95E04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7" name="left edge borderRectangle 12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rgbClr val="2A1A00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Полилиния: Фигура 27"/>
          <p:cNvSpPr/>
          <p:nvPr/>
        </p:nvSpPr>
        <p:spPr>
          <a:xfrm>
            <a:off x="6016885" y="0"/>
            <a:ext cx="6175115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691" y="0"/>
                </a:moveTo>
                <a:lnTo>
                  <a:pt x="21600" y="0"/>
                </a:lnTo>
                <a:lnTo>
                  <a:pt x="21600" y="5524"/>
                </a:lnTo>
                <a:lnTo>
                  <a:pt x="20359" y="6917"/>
                </a:lnTo>
                <a:cubicBezTo>
                  <a:pt x="17912" y="5364"/>
                  <a:pt x="15408" y="4513"/>
                  <a:pt x="13128" y="4513"/>
                </a:cubicBezTo>
                <a:cubicBezTo>
                  <a:pt x="10458" y="4513"/>
                  <a:pt x="8733" y="5465"/>
                  <a:pt x="8733" y="7168"/>
                </a:cubicBezTo>
                <a:cubicBezTo>
                  <a:pt x="8733" y="9071"/>
                  <a:pt x="11014" y="9722"/>
                  <a:pt x="14240" y="10874"/>
                </a:cubicBezTo>
                <a:lnTo>
                  <a:pt x="18746" y="12527"/>
                </a:lnTo>
                <a:cubicBezTo>
                  <a:pt x="19591" y="12828"/>
                  <a:pt x="20371" y="13167"/>
                  <a:pt x="21081" y="13550"/>
                </a:cubicBezTo>
                <a:lnTo>
                  <a:pt x="21600" y="13850"/>
                </a:lnTo>
                <a:lnTo>
                  <a:pt x="21600" y="21600"/>
                </a:lnTo>
                <a:lnTo>
                  <a:pt x="17033" y="21600"/>
                </a:lnTo>
                <a:lnTo>
                  <a:pt x="16988" y="21387"/>
                </a:lnTo>
                <a:cubicBezTo>
                  <a:pt x="16571" y="19981"/>
                  <a:pt x="14734" y="19395"/>
                  <a:pt x="11960" y="18387"/>
                </a:cubicBezTo>
                <a:lnTo>
                  <a:pt x="7343" y="16584"/>
                </a:lnTo>
                <a:cubicBezTo>
                  <a:pt x="3504" y="15232"/>
                  <a:pt x="0" y="12377"/>
                  <a:pt x="0" y="7669"/>
                </a:cubicBezTo>
                <a:cubicBezTo>
                  <a:pt x="0" y="4598"/>
                  <a:pt x="1725" y="1859"/>
                  <a:pt x="4600" y="51"/>
                </a:cubicBezTo>
                <a:lnTo>
                  <a:pt x="4691" y="0"/>
                </a:lnTo>
                <a:close/>
              </a:path>
            </a:pathLst>
          </a:custGeom>
          <a:gradFill>
            <a:gsLst>
              <a:gs pos="8000">
                <a:schemeClr val="accent1"/>
              </a:gs>
              <a:gs pos="100000">
                <a:schemeClr val="accent2"/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5" name="Щелкните, чтобы изменить"/>
          <p:cNvSpPr txBox="1"/>
          <p:nvPr>
            <p:ph type="title" hasCustomPrompt="1"/>
          </p:nvPr>
        </p:nvSpPr>
        <p:spPr>
          <a:xfrm>
            <a:off x="1099455" y="3257550"/>
            <a:ext cx="4203248" cy="743744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Щелкните, чтобы изменить</a:t>
            </a:r>
          </a:p>
        </p:txBody>
      </p:sp>
      <p:sp>
        <p:nvSpPr>
          <p:cNvPr id="106" name="Body Level One…"/>
          <p:cNvSpPr txBox="1"/>
          <p:nvPr>
            <p:ph type="body" sz="quarter" idx="1" hasCustomPrompt="1"/>
          </p:nvPr>
        </p:nvSpPr>
        <p:spPr>
          <a:xfrm>
            <a:off x="1099455" y="4238625"/>
            <a:ext cx="4203248" cy="18002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/>
            </a:lvl1pPr>
            <a:lvl2pPr marL="609600" indent="-152400">
              <a:lnSpc>
                <a:spcPct val="150000"/>
              </a:lnSpc>
              <a:buClrTx/>
              <a:buFontTx/>
              <a:defRPr sz="1200"/>
            </a:lvl2pPr>
            <a:lvl3pPr marL="1085850" indent="-171450">
              <a:lnSpc>
                <a:spcPct val="150000"/>
              </a:lnSpc>
              <a:buClrTx/>
              <a:buFontTx/>
              <a:defRPr sz="1200"/>
            </a:lvl3pPr>
            <a:lvl4pPr marL="1567542" indent="-195942">
              <a:lnSpc>
                <a:spcPct val="150000"/>
              </a:lnSpc>
              <a:buClrTx/>
              <a:buFontTx/>
              <a:defRPr sz="1200"/>
            </a:lvl4pPr>
            <a:lvl5pPr marL="2024742" indent="-195942">
              <a:lnSpc>
                <a:spcPct val="150000"/>
              </a:lnSpc>
              <a:buClrTx/>
              <a:buFontTx/>
              <a:defRPr sz="1200"/>
            </a:lvl5pPr>
          </a:lstStyle>
          <a:p>
            <a:pPr/>
            <a:r>
              <a:t>Щелкните, чтобы изменить стили текста образца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08" name="Прямая соединительная линия 30"/>
          <p:cNvSpPr/>
          <p:nvPr/>
        </p:nvSpPr>
        <p:spPr>
          <a:xfrm flipH="1">
            <a:off x="1121227" y="0"/>
            <a:ext cx="1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Шесть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1034186" y="2903538"/>
            <a:ext cx="3104198" cy="345476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685800" indent="-228600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1171575" indent="-257175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1665514" indent="-293914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2122714" indent="-293914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Текст 18"/>
          <p:cNvSpPr/>
          <p:nvPr>
            <p:ph type="body" sz="quarter" idx="21" hasCustomPrompt="1"/>
          </p:nvPr>
        </p:nvSpPr>
        <p:spPr>
          <a:xfrm>
            <a:off x="1034140" y="3249012"/>
            <a:ext cx="3103495" cy="8664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17" name="Текст 15"/>
          <p:cNvSpPr/>
          <p:nvPr>
            <p:ph type="body" sz="quarter" idx="22" hasCustomPrompt="1"/>
          </p:nvPr>
        </p:nvSpPr>
        <p:spPr>
          <a:xfrm>
            <a:off x="4641894" y="2903538"/>
            <a:ext cx="3104199" cy="32038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18" name="Текст 18"/>
          <p:cNvSpPr/>
          <p:nvPr>
            <p:ph type="body" sz="quarter" idx="23" hasCustomPrompt="1"/>
          </p:nvPr>
        </p:nvSpPr>
        <p:spPr>
          <a:xfrm>
            <a:off x="4642222" y="3249012"/>
            <a:ext cx="3103494" cy="8664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19" name="Текст 15"/>
          <p:cNvSpPr/>
          <p:nvPr>
            <p:ph type="body" sz="quarter" idx="24" hasCustomPrompt="1"/>
          </p:nvPr>
        </p:nvSpPr>
        <p:spPr>
          <a:xfrm>
            <a:off x="8249601" y="2903538"/>
            <a:ext cx="3104199" cy="32038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20" name="Текст 18"/>
          <p:cNvSpPr/>
          <p:nvPr>
            <p:ph type="body" sz="quarter" idx="25" hasCustomPrompt="1"/>
          </p:nvPr>
        </p:nvSpPr>
        <p:spPr>
          <a:xfrm>
            <a:off x="8250304" y="3249012"/>
            <a:ext cx="3103495" cy="8664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21" name="Title Text"/>
          <p:cNvSpPr txBox="1"/>
          <p:nvPr>
            <p:ph type="title"/>
          </p:nvPr>
        </p:nvSpPr>
        <p:spPr>
          <a:xfrm>
            <a:off x="1034142" y="1110286"/>
            <a:ext cx="10515601" cy="924808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3" name="Текст 15"/>
          <p:cNvSpPr/>
          <p:nvPr>
            <p:ph type="body" sz="quarter" idx="26" hasCustomPrompt="1"/>
          </p:nvPr>
        </p:nvSpPr>
        <p:spPr>
          <a:xfrm>
            <a:off x="1033810" y="4551950"/>
            <a:ext cx="3104200" cy="32038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24" name="Текст 18"/>
          <p:cNvSpPr/>
          <p:nvPr>
            <p:ph type="body" sz="quarter" idx="27" hasCustomPrompt="1"/>
          </p:nvPr>
        </p:nvSpPr>
        <p:spPr>
          <a:xfrm>
            <a:off x="1033765" y="4897425"/>
            <a:ext cx="3103494" cy="8664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25" name="Текст 15"/>
          <p:cNvSpPr/>
          <p:nvPr>
            <p:ph type="body" sz="quarter" idx="28" hasCustomPrompt="1"/>
          </p:nvPr>
        </p:nvSpPr>
        <p:spPr>
          <a:xfrm>
            <a:off x="4641519" y="4551950"/>
            <a:ext cx="3104199" cy="32038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26" name="Текст 18"/>
          <p:cNvSpPr/>
          <p:nvPr>
            <p:ph type="body" sz="quarter" idx="29" hasCustomPrompt="1"/>
          </p:nvPr>
        </p:nvSpPr>
        <p:spPr>
          <a:xfrm>
            <a:off x="4641848" y="4897425"/>
            <a:ext cx="3103494" cy="8664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27" name="Текст 15"/>
          <p:cNvSpPr/>
          <p:nvPr>
            <p:ph type="body" sz="quarter" idx="30" hasCustomPrompt="1"/>
          </p:nvPr>
        </p:nvSpPr>
        <p:spPr>
          <a:xfrm>
            <a:off x="8249225" y="4551950"/>
            <a:ext cx="3104200" cy="32038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28" name="Текст 18"/>
          <p:cNvSpPr/>
          <p:nvPr>
            <p:ph type="body" sz="quarter" idx="31" hasCustomPrompt="1"/>
          </p:nvPr>
        </p:nvSpPr>
        <p:spPr>
          <a:xfrm>
            <a:off x="8249929" y="4897425"/>
            <a:ext cx="3103494" cy="8664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29" name="Прямая соединительная линия 6"/>
          <p:cNvSpPr/>
          <p:nvPr/>
        </p:nvSpPr>
        <p:spPr>
          <a:xfrm flipH="1">
            <a:off x="1121227" y="0"/>
            <a:ext cx="1" cy="1110287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Содержимое с 1 столбц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Body Level One…"/>
          <p:cNvSpPr txBox="1"/>
          <p:nvPr>
            <p:ph type="body" sz="quarter" idx="1" hasCustomPrompt="1"/>
          </p:nvPr>
        </p:nvSpPr>
        <p:spPr>
          <a:xfrm>
            <a:off x="4450920" y="2145858"/>
            <a:ext cx="5042570" cy="34547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685800" indent="-228600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1171575" indent="-257175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1665514" indent="-293914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2122714" indent="-293914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Текст 18"/>
          <p:cNvSpPr/>
          <p:nvPr>
            <p:ph type="body" sz="quarter" idx="21" hasCustomPrompt="1"/>
          </p:nvPr>
        </p:nvSpPr>
        <p:spPr>
          <a:xfrm>
            <a:off x="4450922" y="2491334"/>
            <a:ext cx="5041423" cy="5401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38" name="Щелкните, чтобы изменить образец заголовка"/>
          <p:cNvSpPr txBox="1"/>
          <p:nvPr>
            <p:ph type="title" hasCustomPrompt="1"/>
          </p:nvPr>
        </p:nvSpPr>
        <p:spPr>
          <a:xfrm>
            <a:off x="1034142" y="419184"/>
            <a:ext cx="2362201" cy="1110287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Щелкните, чтобы изменить образец заголовка</a:t>
            </a:r>
          </a:p>
        </p:txBody>
      </p:sp>
      <p:sp>
        <p:nvSpPr>
          <p:cNvPr id="1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0" name="Текст 15"/>
          <p:cNvSpPr/>
          <p:nvPr>
            <p:ph type="body" sz="quarter" idx="22" hasCustomPrompt="1"/>
          </p:nvPr>
        </p:nvSpPr>
        <p:spPr>
          <a:xfrm>
            <a:off x="4450920" y="3198050"/>
            <a:ext cx="5042570" cy="32038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41" name="Текст 18"/>
          <p:cNvSpPr/>
          <p:nvPr>
            <p:ph type="body" sz="quarter" idx="23" hasCustomPrompt="1"/>
          </p:nvPr>
        </p:nvSpPr>
        <p:spPr>
          <a:xfrm>
            <a:off x="4450922" y="3543527"/>
            <a:ext cx="5041423" cy="5401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42" name="Текст 15"/>
          <p:cNvSpPr/>
          <p:nvPr>
            <p:ph type="body" sz="quarter" idx="24" hasCustomPrompt="1"/>
          </p:nvPr>
        </p:nvSpPr>
        <p:spPr>
          <a:xfrm>
            <a:off x="4450920" y="5302434"/>
            <a:ext cx="5042570" cy="32038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43" name="Текст 18"/>
          <p:cNvSpPr/>
          <p:nvPr>
            <p:ph type="body" sz="quarter" idx="25" hasCustomPrompt="1"/>
          </p:nvPr>
        </p:nvSpPr>
        <p:spPr>
          <a:xfrm>
            <a:off x="4450922" y="5647909"/>
            <a:ext cx="5041423" cy="5401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44" name="Текст 15"/>
          <p:cNvSpPr/>
          <p:nvPr>
            <p:ph type="body" sz="quarter" idx="26" hasCustomPrompt="1"/>
          </p:nvPr>
        </p:nvSpPr>
        <p:spPr>
          <a:xfrm>
            <a:off x="4450920" y="4250242"/>
            <a:ext cx="5042570" cy="32038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45" name="Текст 18"/>
          <p:cNvSpPr/>
          <p:nvPr>
            <p:ph type="body" sz="quarter" idx="27" hasCustomPrompt="1"/>
          </p:nvPr>
        </p:nvSpPr>
        <p:spPr>
          <a:xfrm>
            <a:off x="4450922" y="4595719"/>
            <a:ext cx="5041423" cy="5401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46" name="Прямая соединительная линия 5"/>
          <p:cNvSpPr/>
          <p:nvPr/>
        </p:nvSpPr>
        <p:spPr>
          <a:xfrm flipH="1">
            <a:off x="3766456" y="-16562"/>
            <a:ext cx="1" cy="6874562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7" name="Прямая соединительная линия 35"/>
          <p:cNvSpPr/>
          <p:nvPr/>
        </p:nvSpPr>
        <p:spPr>
          <a:xfrm>
            <a:off x="-2" y="1676400"/>
            <a:ext cx="121920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изображение и объект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Рисунок 30"/>
          <p:cNvSpPr/>
          <p:nvPr>
            <p:ph type="pic" idx="21"/>
          </p:nvPr>
        </p:nvSpPr>
        <p:spPr>
          <a:xfrm>
            <a:off x="2" y="0"/>
            <a:ext cx="6694955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55" name="Body Level One…"/>
          <p:cNvSpPr txBox="1"/>
          <p:nvPr>
            <p:ph type="body" sz="quarter" idx="1" hasCustomPrompt="1"/>
          </p:nvPr>
        </p:nvSpPr>
        <p:spPr>
          <a:xfrm>
            <a:off x="6144767" y="2069657"/>
            <a:ext cx="5042570" cy="34547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685800" indent="-228600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1171575" indent="-257175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1665514" indent="-293914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2122714" indent="-293914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56" name="Текст 18"/>
          <p:cNvSpPr/>
          <p:nvPr>
            <p:ph type="body" sz="quarter" idx="22" hasCustomPrompt="1"/>
          </p:nvPr>
        </p:nvSpPr>
        <p:spPr>
          <a:xfrm>
            <a:off x="6144767" y="2415133"/>
            <a:ext cx="5041424" cy="5401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57" name="Щелкните, чтобы изменить образец заголовка"/>
          <p:cNvSpPr txBox="1"/>
          <p:nvPr>
            <p:ph type="title" hasCustomPrompt="1"/>
          </p:nvPr>
        </p:nvSpPr>
        <p:spPr>
          <a:xfrm>
            <a:off x="6971633" y="690927"/>
            <a:ext cx="4501911" cy="732283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Щелкните, чтобы изменить образец заголовка</a:t>
            </a:r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9" name="Текст 15"/>
          <p:cNvSpPr/>
          <p:nvPr>
            <p:ph type="body" sz="quarter" idx="23" hasCustomPrompt="1"/>
          </p:nvPr>
        </p:nvSpPr>
        <p:spPr>
          <a:xfrm>
            <a:off x="5300005" y="3587637"/>
            <a:ext cx="5042570" cy="32038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60" name="Текст 18"/>
          <p:cNvSpPr/>
          <p:nvPr>
            <p:ph type="body" sz="quarter" idx="24" hasCustomPrompt="1"/>
          </p:nvPr>
        </p:nvSpPr>
        <p:spPr>
          <a:xfrm>
            <a:off x="5300007" y="3933114"/>
            <a:ext cx="5041423" cy="5401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61" name="Текст 15"/>
          <p:cNvSpPr/>
          <p:nvPr>
            <p:ph type="body" sz="quarter" idx="25" hasCustomPrompt="1"/>
          </p:nvPr>
        </p:nvSpPr>
        <p:spPr>
          <a:xfrm>
            <a:off x="4398264" y="5105617"/>
            <a:ext cx="5042569" cy="32038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62" name="Текст 18"/>
          <p:cNvSpPr/>
          <p:nvPr>
            <p:ph type="body" sz="quarter" idx="26" hasCustomPrompt="1"/>
          </p:nvPr>
        </p:nvSpPr>
        <p:spPr>
          <a:xfrm>
            <a:off x="4398264" y="5451094"/>
            <a:ext cx="5041423" cy="5401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объект с рисунком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Рисунок 39"/>
          <p:cNvSpPr/>
          <p:nvPr>
            <p:ph type="pic" idx="21"/>
          </p:nvPr>
        </p:nvSpPr>
        <p:spPr>
          <a:xfrm>
            <a:off x="1" y="-12700"/>
            <a:ext cx="7080595" cy="68707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1" name="Щелкните, чтобы изменить"/>
          <p:cNvSpPr txBox="1"/>
          <p:nvPr>
            <p:ph type="title" hasCustomPrompt="1"/>
          </p:nvPr>
        </p:nvSpPr>
        <p:spPr>
          <a:xfrm>
            <a:off x="7543799" y="2318656"/>
            <a:ext cx="4203248" cy="1440997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Щелкните, чтобы изменить</a:t>
            </a:r>
          </a:p>
        </p:txBody>
      </p:sp>
      <p:sp>
        <p:nvSpPr>
          <p:cNvPr id="172" name="Body Level One…"/>
          <p:cNvSpPr txBox="1"/>
          <p:nvPr>
            <p:ph type="body" sz="quarter" idx="1" hasCustomPrompt="1"/>
          </p:nvPr>
        </p:nvSpPr>
        <p:spPr>
          <a:xfrm>
            <a:off x="7543799" y="4147456"/>
            <a:ext cx="4203248" cy="153216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/>
            </a:lvl1pPr>
            <a:lvl2pPr marL="609600" indent="-152400">
              <a:lnSpc>
                <a:spcPct val="150000"/>
              </a:lnSpc>
              <a:buClrTx/>
              <a:buFontTx/>
              <a:defRPr sz="1200"/>
            </a:lvl2pPr>
            <a:lvl3pPr marL="1085850" indent="-171450">
              <a:lnSpc>
                <a:spcPct val="150000"/>
              </a:lnSpc>
              <a:buClrTx/>
              <a:buFontTx/>
              <a:defRPr sz="1200"/>
            </a:lvl3pPr>
            <a:lvl4pPr marL="1567542" indent="-195942">
              <a:lnSpc>
                <a:spcPct val="150000"/>
              </a:lnSpc>
              <a:buClrTx/>
              <a:buFontTx/>
              <a:defRPr sz="1200"/>
            </a:lvl4pPr>
            <a:lvl5pPr marL="2024742" indent="-195942">
              <a:lnSpc>
                <a:spcPct val="150000"/>
              </a:lnSpc>
              <a:buClrTx/>
              <a:buFontTx/>
              <a:defRPr sz="1200"/>
            </a:lvl5pPr>
          </a:lstStyle>
          <a:p>
            <a:pPr/>
            <a:r>
              <a:t>Щелкните, чтобы изменить стили текста образца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73" name="Прямая соединительная линия 13"/>
          <p:cNvSpPr/>
          <p:nvPr/>
        </p:nvSpPr>
        <p:spPr>
          <a:xfrm>
            <a:off x="-1" y="4376058"/>
            <a:ext cx="7053944" cy="1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объект с рисунком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Рисунок 16"/>
          <p:cNvSpPr/>
          <p:nvPr>
            <p:ph type="pic" idx="21"/>
          </p:nvPr>
        </p:nvSpPr>
        <p:spPr>
          <a:xfrm>
            <a:off x="-1" y="0"/>
            <a:ext cx="6508048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81" name="Body Level One…"/>
          <p:cNvSpPr txBox="1"/>
          <p:nvPr>
            <p:ph type="body" sz="quarter" idx="1" hasCustomPrompt="1"/>
          </p:nvPr>
        </p:nvSpPr>
        <p:spPr>
          <a:xfrm>
            <a:off x="7260770" y="4136571"/>
            <a:ext cx="3907973" cy="188323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/>
            </a:lvl1pPr>
            <a:lvl2pPr marL="609600" indent="-152400">
              <a:lnSpc>
                <a:spcPct val="150000"/>
              </a:lnSpc>
              <a:buClrTx/>
              <a:buFontTx/>
              <a:defRPr sz="1200"/>
            </a:lvl2pPr>
            <a:lvl3pPr marL="1085850" indent="-171450">
              <a:lnSpc>
                <a:spcPct val="150000"/>
              </a:lnSpc>
              <a:buClrTx/>
              <a:buFontTx/>
              <a:defRPr sz="1200"/>
            </a:lvl3pPr>
            <a:lvl4pPr marL="1567542" indent="-195942">
              <a:lnSpc>
                <a:spcPct val="150000"/>
              </a:lnSpc>
              <a:buClrTx/>
              <a:buFontTx/>
              <a:defRPr sz="1200"/>
            </a:lvl4pPr>
            <a:lvl5pPr marL="2024742" indent="-195942">
              <a:lnSpc>
                <a:spcPct val="150000"/>
              </a:lnSpc>
              <a:buClrTx/>
              <a:buFontTx/>
              <a:defRPr sz="1200"/>
            </a:lvl5pPr>
          </a:lstStyle>
          <a:p>
            <a:pPr/>
            <a:r>
              <a:t>Щелкните, чтобы изменить стили текста образца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3" name="Щелкните, чтобы изменить"/>
          <p:cNvSpPr txBox="1"/>
          <p:nvPr>
            <p:ph type="title" hasCustomPrompt="1"/>
          </p:nvPr>
        </p:nvSpPr>
        <p:spPr>
          <a:xfrm>
            <a:off x="7260770" y="3363686"/>
            <a:ext cx="3907973" cy="555172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Щелкните, чтобы изменить</a:t>
            </a:r>
          </a:p>
        </p:txBody>
      </p:sp>
      <p:sp>
        <p:nvSpPr>
          <p:cNvPr id="184" name="Прямая соединительная линия 9"/>
          <p:cNvSpPr/>
          <p:nvPr/>
        </p:nvSpPr>
        <p:spPr>
          <a:xfrm>
            <a:off x="7271656" y="0"/>
            <a:ext cx="1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Рисунок 45"/>
          <p:cNvSpPr/>
          <p:nvPr>
            <p:ph type="pic" idx="21"/>
          </p:nvPr>
        </p:nvSpPr>
        <p:spPr>
          <a:xfrm>
            <a:off x="6426577" y="0"/>
            <a:ext cx="5765423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92" name="Рисунок 29"/>
          <p:cNvSpPr/>
          <p:nvPr>
            <p:ph type="pic" idx="22"/>
          </p:nvPr>
        </p:nvSpPr>
        <p:spPr>
          <a:xfrm>
            <a:off x="-11657" y="-16299"/>
            <a:ext cx="5555640" cy="68743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93" name="Body Level One…"/>
          <p:cNvSpPr txBox="1"/>
          <p:nvPr>
            <p:ph type="body" sz="quarter" idx="1" hasCustomPrompt="1"/>
          </p:nvPr>
        </p:nvSpPr>
        <p:spPr>
          <a:xfrm>
            <a:off x="4461307" y="4277952"/>
            <a:ext cx="2310969" cy="4704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  <a:lvl2pPr marL="609600" indent="-152400">
              <a:lnSpc>
                <a:spcPct val="150000"/>
              </a:lnSpc>
              <a:buClrTx/>
              <a:buFontTx/>
              <a:defRPr sz="1200">
                <a:solidFill>
                  <a:srgbClr val="2A1A00"/>
                </a:solidFill>
              </a:defRPr>
            </a:lvl2pPr>
            <a:lvl3pPr marL="1085850" indent="-171450">
              <a:lnSpc>
                <a:spcPct val="150000"/>
              </a:lnSpc>
              <a:buClrTx/>
              <a:buFontTx/>
              <a:defRPr sz="1200">
                <a:solidFill>
                  <a:srgbClr val="2A1A00"/>
                </a:solidFill>
              </a:defRPr>
            </a:lvl3pPr>
            <a:lvl4pPr marL="1567542" indent="-195942">
              <a:lnSpc>
                <a:spcPct val="150000"/>
              </a:lnSpc>
              <a:buClrTx/>
              <a:buFontTx/>
              <a:defRPr sz="1200">
                <a:solidFill>
                  <a:srgbClr val="2A1A00"/>
                </a:solidFill>
              </a:defRPr>
            </a:lvl4pPr>
            <a:lvl5pPr marL="2024742" indent="-195942">
              <a:lnSpc>
                <a:spcPct val="150000"/>
              </a:lnSpc>
              <a:buClrTx/>
              <a:buFontTx/>
              <a:defRPr sz="1200">
                <a:solidFill>
                  <a:srgbClr val="2A1A00"/>
                </a:solidFill>
              </a:defRPr>
            </a:lvl5pPr>
          </a:lstStyle>
          <a:p>
            <a:pPr/>
            <a:r>
              <a:t>Текст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95" name="Текст 18"/>
          <p:cNvSpPr/>
          <p:nvPr>
            <p:ph type="body" sz="quarter" idx="23" hasCustomPrompt="1"/>
          </p:nvPr>
        </p:nvSpPr>
        <p:spPr>
          <a:xfrm>
            <a:off x="4156823" y="4752561"/>
            <a:ext cx="2310969" cy="4704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96" name="Текст 18"/>
          <p:cNvSpPr/>
          <p:nvPr>
            <p:ph type="body" sz="quarter" idx="24" hasCustomPrompt="1"/>
          </p:nvPr>
        </p:nvSpPr>
        <p:spPr>
          <a:xfrm>
            <a:off x="3869713" y="5217643"/>
            <a:ext cx="2310969" cy="4704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97" name="Текст 18"/>
          <p:cNvSpPr/>
          <p:nvPr>
            <p:ph type="body" sz="quarter" idx="25" hasCustomPrompt="1"/>
          </p:nvPr>
        </p:nvSpPr>
        <p:spPr>
          <a:xfrm>
            <a:off x="3580045" y="5673201"/>
            <a:ext cx="2310969" cy="47042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198" name="Щелкните, чтобы изменить"/>
          <p:cNvSpPr txBox="1"/>
          <p:nvPr>
            <p:ph type="title" hasCustomPrompt="1"/>
          </p:nvPr>
        </p:nvSpPr>
        <p:spPr>
          <a:xfrm>
            <a:off x="4898571" y="3363686"/>
            <a:ext cx="3907973" cy="555172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Щелкните, чтобы изменить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Рисунок 7"/>
          <p:cNvSpPr/>
          <p:nvPr>
            <p:ph type="pic" idx="2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06" name="Body Level One…"/>
          <p:cNvSpPr txBox="1"/>
          <p:nvPr>
            <p:ph type="body" sz="quarter" idx="1" hasCustomPrompt="1"/>
          </p:nvPr>
        </p:nvSpPr>
        <p:spPr>
          <a:xfrm>
            <a:off x="2284354" y="4687177"/>
            <a:ext cx="1598516" cy="1681164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b="1" sz="15500">
                <a:solidFill>
                  <a:srgbClr val="000000"/>
                </a:solidFill>
              </a:defRPr>
            </a:lvl1pPr>
            <a:lvl2pPr marL="2425700" indent="-1968500">
              <a:buClrTx/>
              <a:buFontTx/>
              <a:defRPr b="1" sz="15500">
                <a:solidFill>
                  <a:srgbClr val="000000"/>
                </a:solidFill>
              </a:defRPr>
            </a:lvl2pPr>
            <a:lvl3pPr marL="3128962" indent="-2214562">
              <a:buClrTx/>
              <a:buFontTx/>
              <a:defRPr b="1" sz="15500">
                <a:solidFill>
                  <a:srgbClr val="000000"/>
                </a:solidFill>
              </a:defRPr>
            </a:lvl3pPr>
            <a:lvl4pPr marL="3902528" indent="-2530928">
              <a:buClrTx/>
              <a:buFontTx/>
              <a:defRPr b="1" sz="15500">
                <a:solidFill>
                  <a:srgbClr val="000000"/>
                </a:solidFill>
              </a:defRPr>
            </a:lvl4pPr>
            <a:lvl5pPr marL="4359728" indent="-2530928">
              <a:buClrTx/>
              <a:buFontTx/>
              <a:defRPr b="1" sz="15500">
                <a:solidFill>
                  <a:srgbClr val="000000"/>
                </a:solidFill>
              </a:defRPr>
            </a:lvl5pPr>
          </a:lstStyle>
          <a:p>
            <a:pPr/>
            <a:r>
              <a:t>M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7" name="Текст 8"/>
          <p:cNvSpPr/>
          <p:nvPr>
            <p:ph type="body" sz="quarter" idx="22" hasCustomPrompt="1"/>
          </p:nvPr>
        </p:nvSpPr>
        <p:spPr>
          <a:xfrm>
            <a:off x="3440172" y="1726671"/>
            <a:ext cx="1253666" cy="1681165"/>
          </a:xfrm>
          <a:prstGeom prst="rect">
            <a:avLst/>
          </a:prstGeom>
        </p:spPr>
        <p:txBody>
          <a:bodyPr/>
          <a:lstStyle>
            <a:lvl1pPr marL="0" indent="0" defTabSz="612648">
              <a:spcBef>
                <a:spcPts val="400"/>
              </a:spcBef>
              <a:buClrTx/>
              <a:buSzTx/>
              <a:buFontTx/>
              <a:buNone/>
              <a:defRPr b="1" sz="10385">
                <a:solidFill>
                  <a:srgbClr val="000000"/>
                </a:solidFill>
              </a:defRPr>
            </a:lvl1pPr>
          </a:lstStyle>
          <a:p>
            <a:pPr/>
            <a:r>
              <a:t>T</a:t>
            </a:r>
          </a:p>
        </p:txBody>
      </p:sp>
      <p:sp>
        <p:nvSpPr>
          <p:cNvPr id="208" name="Текст 8"/>
          <p:cNvSpPr/>
          <p:nvPr>
            <p:ph type="body" sz="quarter" idx="23" hasCustomPrompt="1"/>
          </p:nvPr>
        </p:nvSpPr>
        <p:spPr>
          <a:xfrm>
            <a:off x="1903189" y="71739"/>
            <a:ext cx="1253666" cy="1681165"/>
          </a:xfrm>
          <a:prstGeom prst="rect">
            <a:avLst/>
          </a:prstGeom>
        </p:spPr>
        <p:txBody>
          <a:bodyPr/>
          <a:lstStyle>
            <a:lvl1pPr marL="0" indent="0" defTabSz="612648">
              <a:spcBef>
                <a:spcPts val="400"/>
              </a:spcBef>
              <a:buClrTx/>
              <a:buSzTx/>
              <a:buFontTx/>
              <a:buNone/>
              <a:defRPr b="1" sz="10385">
                <a:solidFill>
                  <a:srgbClr val="000000"/>
                </a:solidFill>
              </a:defRPr>
            </a:lvl1pPr>
          </a:lstStyle>
          <a:p>
            <a:pPr/>
            <a:r>
              <a:t>S</a:t>
            </a:r>
          </a:p>
        </p:txBody>
      </p:sp>
      <p:sp>
        <p:nvSpPr>
          <p:cNvPr id="209" name="Текст 8"/>
          <p:cNvSpPr/>
          <p:nvPr>
            <p:ph type="body" sz="quarter" idx="24" hasCustomPrompt="1"/>
          </p:nvPr>
        </p:nvSpPr>
        <p:spPr>
          <a:xfrm>
            <a:off x="629693" y="2858631"/>
            <a:ext cx="1253666" cy="1681164"/>
          </a:xfrm>
          <a:prstGeom prst="rect">
            <a:avLst/>
          </a:prstGeom>
        </p:spPr>
        <p:txBody>
          <a:bodyPr/>
          <a:lstStyle>
            <a:lvl1pPr marL="0" indent="0" defTabSz="612648">
              <a:spcBef>
                <a:spcPts val="400"/>
              </a:spcBef>
              <a:buClrTx/>
              <a:buSzTx/>
              <a:buFontTx/>
              <a:buNone/>
              <a:defRPr b="1" sz="10385">
                <a:solidFill>
                  <a:srgbClr val="000000"/>
                </a:solidFill>
              </a:defRPr>
            </a:lvl1pPr>
          </a:lstStyle>
          <a:p>
            <a:pPr/>
            <a:r>
              <a:t>E</a:t>
            </a:r>
          </a:p>
        </p:txBody>
      </p:sp>
      <p:sp>
        <p:nvSpPr>
          <p:cNvPr id="210" name="Щелкните, чтобы изменить заголовок"/>
          <p:cNvSpPr txBox="1"/>
          <p:nvPr>
            <p:ph type="title" hasCustomPrompt="1"/>
          </p:nvPr>
        </p:nvSpPr>
        <p:spPr>
          <a:xfrm>
            <a:off x="2373215" y="3667945"/>
            <a:ext cx="9285384" cy="1277858"/>
          </a:xfrm>
          <a:prstGeom prst="rect">
            <a:avLst/>
          </a:prstGeom>
        </p:spPr>
        <p:txBody>
          <a:bodyPr anchor="ctr"/>
          <a:lstStyle>
            <a:lvl1pPr>
              <a:defRPr sz="6000"/>
            </a:lvl1pPr>
          </a:lstStyle>
          <a:p>
            <a:pPr/>
            <a:r>
              <a:t>Щелкните, чтобы изменить заголовок</a:t>
            </a:r>
          </a:p>
        </p:txBody>
      </p:sp>
      <p:sp>
        <p:nvSpPr>
          <p:cNvPr id="211" name="Прямая соединительная линия 9"/>
          <p:cNvSpPr/>
          <p:nvPr/>
        </p:nvSpPr>
        <p:spPr>
          <a:xfrm flipH="1">
            <a:off x="2536371" y="2017984"/>
            <a:ext cx="1" cy="1534321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12" name="Прямая соединительная линия 10"/>
          <p:cNvSpPr/>
          <p:nvPr/>
        </p:nvSpPr>
        <p:spPr>
          <a:xfrm flipH="1" flipV="1">
            <a:off x="4245428" y="5655431"/>
            <a:ext cx="3318889" cy="1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13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объект с рисунком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Рисунок 10"/>
          <p:cNvSpPr/>
          <p:nvPr>
            <p:ph type="pic" idx="21"/>
          </p:nvPr>
        </p:nvSpPr>
        <p:spPr>
          <a:xfrm>
            <a:off x="6016885" y="0"/>
            <a:ext cx="6175115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21" name="Щелкните, чтобы изменить"/>
          <p:cNvSpPr txBox="1"/>
          <p:nvPr>
            <p:ph type="title" hasCustomPrompt="1"/>
          </p:nvPr>
        </p:nvSpPr>
        <p:spPr>
          <a:xfrm>
            <a:off x="1099455" y="3257550"/>
            <a:ext cx="4203248" cy="743744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Щелкните, чтобы изменить</a:t>
            </a:r>
          </a:p>
        </p:txBody>
      </p:sp>
      <p:sp>
        <p:nvSpPr>
          <p:cNvPr id="222" name="Body Level One…"/>
          <p:cNvSpPr txBox="1"/>
          <p:nvPr>
            <p:ph type="body" sz="quarter" idx="1" hasCustomPrompt="1"/>
          </p:nvPr>
        </p:nvSpPr>
        <p:spPr>
          <a:xfrm>
            <a:off x="1099455" y="4238625"/>
            <a:ext cx="4203248" cy="18002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ClrTx/>
              <a:buSzTx/>
              <a:buFontTx/>
              <a:buNone/>
              <a:defRPr sz="1200"/>
            </a:lvl1pPr>
            <a:lvl2pPr marL="609600" indent="-152400">
              <a:lnSpc>
                <a:spcPct val="150000"/>
              </a:lnSpc>
              <a:buClrTx/>
              <a:buFontTx/>
              <a:defRPr sz="1200"/>
            </a:lvl2pPr>
            <a:lvl3pPr marL="1085850" indent="-171450">
              <a:lnSpc>
                <a:spcPct val="150000"/>
              </a:lnSpc>
              <a:buClrTx/>
              <a:buFontTx/>
              <a:defRPr sz="1200"/>
            </a:lvl3pPr>
            <a:lvl4pPr marL="1567542" indent="-195942">
              <a:lnSpc>
                <a:spcPct val="150000"/>
              </a:lnSpc>
              <a:buClrTx/>
              <a:buFontTx/>
              <a:defRPr sz="1200"/>
            </a:lvl4pPr>
            <a:lvl5pPr marL="2024742" indent="-195942">
              <a:lnSpc>
                <a:spcPct val="150000"/>
              </a:lnSpc>
              <a:buClrTx/>
              <a:buFontTx/>
              <a:defRPr sz="1200"/>
            </a:lvl5pPr>
          </a:lstStyle>
          <a:p>
            <a:pPr/>
            <a:r>
              <a:t>Щелкните, чтобы изменить стили текста образца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24" name="Прямая соединительная линия 30"/>
          <p:cNvSpPr/>
          <p:nvPr/>
        </p:nvSpPr>
        <p:spPr>
          <a:xfrm flipH="1">
            <a:off x="1121227" y="0"/>
            <a:ext cx="1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объект с рисунком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Рисунок 17"/>
          <p:cNvSpPr/>
          <p:nvPr>
            <p:ph type="pic" idx="21"/>
          </p:nvPr>
        </p:nvSpPr>
        <p:spPr>
          <a:xfrm>
            <a:off x="-1" y="2"/>
            <a:ext cx="5288283" cy="6858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32" name="Title Text"/>
          <p:cNvSpPr txBox="1"/>
          <p:nvPr>
            <p:ph type="title"/>
          </p:nvPr>
        </p:nvSpPr>
        <p:spPr>
          <a:xfrm>
            <a:off x="6903719" y="1419437"/>
            <a:ext cx="4450081" cy="924809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3" name="Body Level One…"/>
          <p:cNvSpPr txBox="1"/>
          <p:nvPr>
            <p:ph type="body" sz="quarter" idx="1" hasCustomPrompt="1"/>
          </p:nvPr>
        </p:nvSpPr>
        <p:spPr>
          <a:xfrm>
            <a:off x="7366082" y="3009550"/>
            <a:ext cx="1254315" cy="360001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685800" indent="-228600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1171575" indent="-257175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1665514" indent="-293914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2122714" indent="-293914">
              <a:buClrTx/>
              <a:buFontTx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5pPr>
          </a:lstStyle>
          <a:p>
            <a:pPr/>
            <a:r>
              <a:t>Маркер 1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4" name="Текст 8"/>
          <p:cNvSpPr/>
          <p:nvPr>
            <p:ph type="body" sz="quarter" idx="22" hasCustomPrompt="1"/>
          </p:nvPr>
        </p:nvSpPr>
        <p:spPr>
          <a:xfrm>
            <a:off x="7366082" y="4017085"/>
            <a:ext cx="1254315" cy="360001"/>
          </a:xfrm>
          <a:prstGeom prst="rect">
            <a:avLst/>
          </a:prstGeom>
        </p:spPr>
        <p:txBody>
          <a:bodyPr anchor="ctr"/>
          <a:lstStyle>
            <a:lvl1pPr marL="0" indent="0" defTabSz="877823">
              <a:spcBef>
                <a:spcPts val="600"/>
              </a:spcBef>
              <a:buClrTx/>
              <a:buSzTx/>
              <a:buFontTx/>
              <a:buNone/>
              <a:defRPr cap="all" sz="1727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Маркер 1</a:t>
            </a:r>
          </a:p>
        </p:txBody>
      </p:sp>
      <p:sp>
        <p:nvSpPr>
          <p:cNvPr id="235" name="Текст 8"/>
          <p:cNvSpPr/>
          <p:nvPr>
            <p:ph type="body" sz="quarter" idx="23" hasCustomPrompt="1"/>
          </p:nvPr>
        </p:nvSpPr>
        <p:spPr>
          <a:xfrm>
            <a:off x="7366082" y="4957948"/>
            <a:ext cx="1254315" cy="360001"/>
          </a:xfrm>
          <a:prstGeom prst="rect">
            <a:avLst/>
          </a:prstGeom>
        </p:spPr>
        <p:txBody>
          <a:bodyPr anchor="ctr"/>
          <a:lstStyle>
            <a:lvl1pPr marL="0" indent="0" defTabSz="877823">
              <a:spcBef>
                <a:spcPts val="600"/>
              </a:spcBef>
              <a:buClrTx/>
              <a:buSzTx/>
              <a:buFontTx/>
              <a:buNone/>
              <a:defRPr cap="all" sz="1727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Маркер 1</a:t>
            </a:r>
          </a:p>
        </p:txBody>
      </p:sp>
      <p:sp>
        <p:nvSpPr>
          <p:cNvPr id="236" name="Текст 8"/>
          <p:cNvSpPr/>
          <p:nvPr>
            <p:ph type="body" sz="quarter" idx="24" hasCustomPrompt="1"/>
          </p:nvPr>
        </p:nvSpPr>
        <p:spPr>
          <a:xfrm>
            <a:off x="6903719" y="2816574"/>
            <a:ext cx="561422" cy="627255"/>
          </a:xfrm>
          <a:prstGeom prst="rect">
            <a:avLst/>
          </a:prstGeom>
        </p:spPr>
        <p:txBody>
          <a:bodyPr anchor="ctr"/>
          <a:lstStyle>
            <a:lvl1pPr marL="0" indent="0" defTabSz="722376">
              <a:spcBef>
                <a:spcPts val="500"/>
              </a:spcBef>
              <a:buClrTx/>
              <a:buSzTx/>
              <a:buFontTx/>
              <a:buNone/>
              <a:defRPr cap="all" sz="3476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#</a:t>
            </a:r>
          </a:p>
        </p:txBody>
      </p:sp>
      <p:sp>
        <p:nvSpPr>
          <p:cNvPr id="237" name="Текст 8"/>
          <p:cNvSpPr/>
          <p:nvPr>
            <p:ph type="body" sz="quarter" idx="25" hasCustomPrompt="1"/>
          </p:nvPr>
        </p:nvSpPr>
        <p:spPr>
          <a:xfrm>
            <a:off x="6903719" y="3805801"/>
            <a:ext cx="561422" cy="627255"/>
          </a:xfrm>
          <a:prstGeom prst="rect">
            <a:avLst/>
          </a:prstGeom>
        </p:spPr>
        <p:txBody>
          <a:bodyPr anchor="ctr"/>
          <a:lstStyle>
            <a:lvl1pPr marL="0" indent="0" defTabSz="722376">
              <a:spcBef>
                <a:spcPts val="500"/>
              </a:spcBef>
              <a:buClrTx/>
              <a:buSzTx/>
              <a:buFontTx/>
              <a:buNone/>
              <a:defRPr cap="all" sz="3476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#</a:t>
            </a:r>
          </a:p>
        </p:txBody>
      </p:sp>
      <p:sp>
        <p:nvSpPr>
          <p:cNvPr id="238" name="Текст 8"/>
          <p:cNvSpPr/>
          <p:nvPr>
            <p:ph type="body" sz="quarter" idx="26" hasCustomPrompt="1"/>
          </p:nvPr>
        </p:nvSpPr>
        <p:spPr>
          <a:xfrm>
            <a:off x="6903721" y="4795030"/>
            <a:ext cx="561422" cy="627255"/>
          </a:xfrm>
          <a:prstGeom prst="rect">
            <a:avLst/>
          </a:prstGeom>
        </p:spPr>
        <p:txBody>
          <a:bodyPr anchor="ctr"/>
          <a:lstStyle>
            <a:lvl1pPr marL="0" indent="0" defTabSz="722376">
              <a:spcBef>
                <a:spcPts val="500"/>
              </a:spcBef>
              <a:buClrTx/>
              <a:buSzTx/>
              <a:buFontTx/>
              <a:buNone/>
              <a:defRPr cap="all" sz="3476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#</a:t>
            </a:r>
          </a:p>
        </p:txBody>
      </p:sp>
      <p:sp>
        <p:nvSpPr>
          <p:cNvPr id="239" name="Текст 18"/>
          <p:cNvSpPr/>
          <p:nvPr>
            <p:ph type="body" sz="quarter" idx="27" hasCustomPrompt="1"/>
          </p:nvPr>
        </p:nvSpPr>
        <p:spPr>
          <a:xfrm>
            <a:off x="8629105" y="3074237"/>
            <a:ext cx="2427515" cy="71517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240" name="Текст 18"/>
          <p:cNvSpPr/>
          <p:nvPr>
            <p:ph type="body" sz="quarter" idx="28" hasCustomPrompt="1"/>
          </p:nvPr>
        </p:nvSpPr>
        <p:spPr>
          <a:xfrm>
            <a:off x="8629105" y="4074888"/>
            <a:ext cx="2427515" cy="71517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241" name="Текст 18"/>
          <p:cNvSpPr/>
          <p:nvPr>
            <p:ph type="body" sz="quarter" idx="29" hasCustomPrompt="1"/>
          </p:nvPr>
        </p:nvSpPr>
        <p:spPr>
          <a:xfrm>
            <a:off x="8629105" y="5016920"/>
            <a:ext cx="2427515" cy="71517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Текст слайда</a:t>
            </a:r>
          </a:p>
        </p:txBody>
      </p:sp>
      <p:sp>
        <p:nvSpPr>
          <p:cNvPr id="242" name="Slide Number"/>
          <p:cNvSpPr txBox="1"/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idx="1"/>
          </p:nvPr>
        </p:nvSpPr>
        <p:spPr>
          <a:xfrm>
            <a:off x="1251677" y="2286000"/>
            <a:ext cx="10178324" cy="359359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Body Level One…"/>
          <p:cNvSpPr txBox="1"/>
          <p:nvPr>
            <p:ph type="body" sz="quarter" idx="1" hasCustomPrompt="1"/>
          </p:nvPr>
        </p:nvSpPr>
        <p:spPr>
          <a:xfrm>
            <a:off x="1034142" y="2046288"/>
            <a:ext cx="5544459" cy="82391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0" indent="45720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0" indent="91440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0" indent="137160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0" indent="1828800"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5pPr>
          </a:lstStyle>
          <a:p>
            <a:pPr/>
            <a:r>
              <a:t>Щелкните, чтобы изменить стили текста образца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0" name="Текст 4"/>
          <p:cNvSpPr/>
          <p:nvPr>
            <p:ph type="body" sz="quarter" idx="21" hasCustomPrompt="1"/>
          </p:nvPr>
        </p:nvSpPr>
        <p:spPr>
          <a:xfrm>
            <a:off x="7240588" y="2046288"/>
            <a:ext cx="4114801" cy="82391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FontTx/>
              <a:buNone/>
              <a:defRPr cap="all" sz="1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Щелкните, чтобы изменить стили текста образца слайда</a:t>
            </a:r>
          </a:p>
        </p:txBody>
      </p:sp>
      <p:sp>
        <p:nvSpPr>
          <p:cNvPr id="2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2" name="Title Text"/>
          <p:cNvSpPr txBox="1"/>
          <p:nvPr>
            <p:ph type="title"/>
          </p:nvPr>
        </p:nvSpPr>
        <p:spPr>
          <a:xfrm>
            <a:off x="1034142" y="1110286"/>
            <a:ext cx="10319657" cy="924808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3" name="Прямая соединительная линия 11"/>
          <p:cNvSpPr/>
          <p:nvPr/>
        </p:nvSpPr>
        <p:spPr>
          <a:xfrm flipH="1">
            <a:off x="1121227" y="0"/>
            <a:ext cx="1" cy="1110287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Body Level One…"/>
          <p:cNvSpPr txBox="1"/>
          <p:nvPr>
            <p:ph type="body" idx="1" hasCustomPrompt="1"/>
          </p:nvPr>
        </p:nvSpPr>
        <p:spPr>
          <a:xfrm>
            <a:off x="1034142" y="1850571"/>
            <a:ext cx="10134601" cy="4093029"/>
          </a:xfrm>
          <a:prstGeom prst="rect">
            <a:avLst/>
          </a:prstGeom>
        </p:spPr>
        <p:txBody>
          <a:bodyPr/>
          <a:lstStyle/>
          <a:p>
            <a:pPr/>
            <a:r>
              <a:t>Щелкните, чтобы изменить стили текста образца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2" name="Title Text"/>
          <p:cNvSpPr txBox="1"/>
          <p:nvPr>
            <p:ph type="title"/>
          </p:nvPr>
        </p:nvSpPr>
        <p:spPr>
          <a:xfrm>
            <a:off x="1034142" y="670093"/>
            <a:ext cx="10134601" cy="924809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Объект 4 столбец со знач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Title Text"/>
          <p:cNvSpPr txBox="1"/>
          <p:nvPr>
            <p:ph type="title"/>
          </p:nvPr>
        </p:nvSpPr>
        <p:spPr>
          <a:xfrm>
            <a:off x="1034142" y="1110286"/>
            <a:ext cx="10515601" cy="924808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1" name="Прямая соединительная линия 6"/>
          <p:cNvSpPr/>
          <p:nvPr/>
        </p:nvSpPr>
        <p:spPr>
          <a:xfrm flipH="1">
            <a:off x="1121227" y="0"/>
            <a:ext cx="1" cy="1110287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72" name="Body Level One…"/>
          <p:cNvSpPr txBox="1"/>
          <p:nvPr>
            <p:ph type="body" sz="quarter" idx="1" hasCustomPrompt="1"/>
          </p:nvPr>
        </p:nvSpPr>
        <p:spPr>
          <a:xfrm>
            <a:off x="838200" y="3788812"/>
            <a:ext cx="2330726" cy="80486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ClrTx/>
              <a:buSzTx/>
              <a:buFontTx/>
              <a:buNone/>
              <a:defRPr spc="150" sz="3200">
                <a:solidFill>
                  <a:srgbClr val="404040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0" indent="457200" algn="ctr">
              <a:buClrTx/>
              <a:buSzTx/>
              <a:buFontTx/>
              <a:buNone/>
              <a:defRPr spc="150" sz="3200">
                <a:solidFill>
                  <a:srgbClr val="404040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0" indent="914400" algn="ctr">
              <a:buClrTx/>
              <a:buSzTx/>
              <a:buFontTx/>
              <a:buNone/>
              <a:defRPr spc="150" sz="3200">
                <a:solidFill>
                  <a:srgbClr val="404040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0" indent="1371600" algn="ctr">
              <a:buClrTx/>
              <a:buSzTx/>
              <a:buFontTx/>
              <a:buNone/>
              <a:defRPr spc="150" sz="3200">
                <a:solidFill>
                  <a:srgbClr val="404040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0" indent="1828800" algn="ctr">
              <a:buClrTx/>
              <a:buSzTx/>
              <a:buFontTx/>
              <a:buNone/>
              <a:defRPr spc="150" sz="3200">
                <a:solidFill>
                  <a:srgbClr val="404040"/>
                </a:solidFill>
                <a:latin typeface="Impact"/>
                <a:ea typeface="Impact"/>
                <a:cs typeface="Impact"/>
                <a:sym typeface="Impact"/>
              </a:defRPr>
            </a:lvl5pPr>
          </a:lstStyle>
          <a:p>
            <a:pPr/>
            <a:r>
              <a:t>№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73" name="Текст 4"/>
          <p:cNvSpPr/>
          <p:nvPr>
            <p:ph type="body" sz="quarter" idx="21" hasCustomPrompt="1"/>
          </p:nvPr>
        </p:nvSpPr>
        <p:spPr>
          <a:xfrm>
            <a:off x="3562665" y="3788812"/>
            <a:ext cx="2342206" cy="80486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ClrTx/>
              <a:buSzTx/>
              <a:buFontTx/>
              <a:buNone/>
              <a:defRPr spc="100" sz="3200">
                <a:solidFill>
                  <a:srgbClr val="404040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№</a:t>
            </a:r>
          </a:p>
        </p:txBody>
      </p:sp>
      <p:sp>
        <p:nvSpPr>
          <p:cNvPr id="274" name="Текст 2"/>
          <p:cNvSpPr/>
          <p:nvPr>
            <p:ph type="body" sz="quarter" idx="22" hasCustomPrompt="1"/>
          </p:nvPr>
        </p:nvSpPr>
        <p:spPr>
          <a:xfrm>
            <a:off x="6298608" y="3788812"/>
            <a:ext cx="2330727" cy="80486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ClrTx/>
              <a:buSzTx/>
              <a:buFontTx/>
              <a:buNone/>
              <a:defRPr spc="100" sz="3200">
                <a:solidFill>
                  <a:srgbClr val="404040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№</a:t>
            </a:r>
          </a:p>
        </p:txBody>
      </p:sp>
      <p:sp>
        <p:nvSpPr>
          <p:cNvPr id="275" name="Текст 2"/>
          <p:cNvSpPr/>
          <p:nvPr>
            <p:ph type="body" sz="quarter" idx="23" hasCustomPrompt="1"/>
          </p:nvPr>
        </p:nvSpPr>
        <p:spPr>
          <a:xfrm>
            <a:off x="9023074" y="3788457"/>
            <a:ext cx="2330726" cy="80486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ClrTx/>
              <a:buSzTx/>
              <a:buFontTx/>
              <a:buNone/>
              <a:defRPr spc="100" sz="3200">
                <a:solidFill>
                  <a:srgbClr val="404040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№</a:t>
            </a:r>
          </a:p>
        </p:txBody>
      </p:sp>
      <p:sp>
        <p:nvSpPr>
          <p:cNvPr id="276" name="Текст 2"/>
          <p:cNvSpPr/>
          <p:nvPr>
            <p:ph type="body" sz="quarter" idx="24" hasCustomPrompt="1"/>
          </p:nvPr>
        </p:nvSpPr>
        <p:spPr>
          <a:xfrm>
            <a:off x="838200" y="4464810"/>
            <a:ext cx="2330726" cy="438505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ClrTx/>
              <a:buSzTx/>
              <a:buFontTx/>
              <a:buNone/>
              <a:defRPr cap="all" sz="14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ЩЕЛКНИТЕ, ЧТОБЫ ИЗМЕНИТЬ</a:t>
            </a:r>
          </a:p>
        </p:txBody>
      </p:sp>
      <p:sp>
        <p:nvSpPr>
          <p:cNvPr id="277" name="Текст 2"/>
          <p:cNvSpPr/>
          <p:nvPr>
            <p:ph type="body" sz="quarter" idx="25" hasCustomPrompt="1"/>
          </p:nvPr>
        </p:nvSpPr>
        <p:spPr>
          <a:xfrm>
            <a:off x="6298608" y="4464810"/>
            <a:ext cx="2330727" cy="438505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ClrTx/>
              <a:buSzTx/>
              <a:buFontTx/>
              <a:buNone/>
              <a:defRPr cap="all" sz="14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ЩЕЛКНИТЕ, ЧТОБЫ ИЗМЕНИТЬ</a:t>
            </a:r>
          </a:p>
        </p:txBody>
      </p:sp>
      <p:sp>
        <p:nvSpPr>
          <p:cNvPr id="278" name="Текст 2"/>
          <p:cNvSpPr/>
          <p:nvPr>
            <p:ph type="body" sz="quarter" idx="26" hasCustomPrompt="1"/>
          </p:nvPr>
        </p:nvSpPr>
        <p:spPr>
          <a:xfrm>
            <a:off x="9023074" y="4464453"/>
            <a:ext cx="2330726" cy="43850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ClrTx/>
              <a:buSzTx/>
              <a:buFontTx/>
              <a:buNone/>
              <a:defRPr cap="all" sz="14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ЩЕЛКНИТЕ, ЧТОБЫ ИЗМЕНИТЬ</a:t>
            </a:r>
          </a:p>
        </p:txBody>
      </p:sp>
      <p:sp>
        <p:nvSpPr>
          <p:cNvPr id="279" name="Текст 2"/>
          <p:cNvSpPr/>
          <p:nvPr>
            <p:ph type="body" sz="quarter" idx="27" hasCustomPrompt="1"/>
          </p:nvPr>
        </p:nvSpPr>
        <p:spPr>
          <a:xfrm>
            <a:off x="3568700" y="4464453"/>
            <a:ext cx="2330726" cy="43850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ClrTx/>
              <a:buSzTx/>
              <a:buFontTx/>
              <a:buNone/>
              <a:defRPr cap="all" sz="14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ЩЕЛКНИТЕ, ЧТОБЫ ИЗМЕНИТЬ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 раздела">
    <p:bg>
      <p:bgPr>
        <a:solidFill>
          <a:srgbClr val="2A1A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3242928" y="1073888"/>
            <a:ext cx="8187072" cy="4064628"/>
          </a:xfrm>
          <a:prstGeom prst="rect">
            <a:avLst/>
          </a:prstGeom>
        </p:spPr>
        <p:txBody>
          <a:bodyPr anchor="b"/>
          <a:lstStyle>
            <a:lvl1pPr>
              <a:defRPr spc="800" sz="8400">
                <a:solidFill>
                  <a:srgbClr val="F3F3F2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Body Level One…"/>
          <p:cNvSpPr txBox="1"/>
          <p:nvPr>
            <p:ph type="body" sz="quarter" idx="1"/>
          </p:nvPr>
        </p:nvSpPr>
        <p:spPr>
          <a:xfrm>
            <a:off x="3242929" y="5159781"/>
            <a:ext cx="7017489" cy="9511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b="1" cap="all" spc="400">
                <a:solidFill>
                  <a:schemeClr val="accent1"/>
                </a:solidFill>
              </a:defRPr>
            </a:lvl1pPr>
            <a:lvl2pPr marL="0" indent="457200">
              <a:lnSpc>
                <a:spcPct val="100000"/>
              </a:lnSpc>
              <a:buClrTx/>
              <a:buSzTx/>
              <a:buFontTx/>
              <a:buNone/>
              <a:defRPr b="1" cap="all" spc="400">
                <a:solidFill>
                  <a:schemeClr val="accent1"/>
                </a:solidFill>
              </a:defRPr>
            </a:lvl2pPr>
            <a:lvl3pPr marL="0" indent="914400">
              <a:lnSpc>
                <a:spcPct val="100000"/>
              </a:lnSpc>
              <a:buClrTx/>
              <a:buSzTx/>
              <a:buFontTx/>
              <a:buNone/>
              <a:defRPr b="1" cap="all" spc="400">
                <a:solidFill>
                  <a:schemeClr val="accent1"/>
                </a:solidFill>
              </a:defRPr>
            </a:lvl3pPr>
            <a:lvl4pPr marL="0" indent="1371600">
              <a:lnSpc>
                <a:spcPct val="100000"/>
              </a:lnSpc>
              <a:buClrTx/>
              <a:buSzTx/>
              <a:buFontTx/>
              <a:buNone/>
              <a:defRPr b="1" cap="all" spc="400">
                <a:solidFill>
                  <a:schemeClr val="accent1"/>
                </a:solidFill>
              </a:defRPr>
            </a:lvl4pPr>
            <a:lvl5pPr marL="0" indent="1828800">
              <a:lnSpc>
                <a:spcPct val="100000"/>
              </a:lnSpc>
              <a:buClrTx/>
              <a:buSzTx/>
              <a:buFontTx/>
              <a:buNone/>
              <a:defRPr b="1" cap="all" spc="400">
                <a:solidFill>
                  <a:schemeClr val="accent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3F3F2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38" name="left scallop shapeGroup 6"/>
          <p:cNvGrpSpPr/>
          <p:nvPr/>
        </p:nvGrpSpPr>
        <p:grpSpPr>
          <a:xfrm>
            <a:off x="-1" y="0"/>
            <a:ext cx="2814640" cy="6858000"/>
            <a:chOff x="0" y="0"/>
            <a:chExt cx="2814638" cy="6858000"/>
          </a:xfrm>
        </p:grpSpPr>
        <p:sp>
          <p:nvSpPr>
            <p:cNvPr id="36" name="left scallop shapeFreeform 6"/>
            <p:cNvSpPr/>
            <p:nvPr/>
          </p:nvSpPr>
          <p:spPr>
            <a:xfrm>
              <a:off x="-1" y="0"/>
              <a:ext cx="2814640" cy="685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0855" y="0"/>
                  </a:lnTo>
                  <a:lnTo>
                    <a:pt x="11038" y="280"/>
                  </a:lnTo>
                  <a:lnTo>
                    <a:pt x="11220" y="555"/>
                  </a:lnTo>
                  <a:lnTo>
                    <a:pt x="11427" y="825"/>
                  </a:lnTo>
                  <a:lnTo>
                    <a:pt x="11659" y="1085"/>
                  </a:lnTo>
                  <a:lnTo>
                    <a:pt x="11939" y="1330"/>
                  </a:lnTo>
                  <a:lnTo>
                    <a:pt x="12268" y="1560"/>
                  </a:lnTo>
                  <a:lnTo>
                    <a:pt x="12621" y="1755"/>
                  </a:lnTo>
                  <a:lnTo>
                    <a:pt x="13023" y="1935"/>
                  </a:lnTo>
                  <a:lnTo>
                    <a:pt x="13462" y="2110"/>
                  </a:lnTo>
                  <a:lnTo>
                    <a:pt x="13949" y="2280"/>
                  </a:lnTo>
                  <a:lnTo>
                    <a:pt x="14437" y="2435"/>
                  </a:lnTo>
                  <a:lnTo>
                    <a:pt x="14948" y="2600"/>
                  </a:lnTo>
                  <a:lnTo>
                    <a:pt x="15472" y="2755"/>
                  </a:lnTo>
                  <a:lnTo>
                    <a:pt x="16471" y="3085"/>
                  </a:lnTo>
                  <a:lnTo>
                    <a:pt x="16934" y="3255"/>
                  </a:lnTo>
                  <a:lnTo>
                    <a:pt x="17360" y="3435"/>
                  </a:lnTo>
                  <a:lnTo>
                    <a:pt x="17738" y="3625"/>
                  </a:lnTo>
                  <a:lnTo>
                    <a:pt x="18079" y="3825"/>
                  </a:lnTo>
                  <a:lnTo>
                    <a:pt x="18335" y="4040"/>
                  </a:lnTo>
                  <a:lnTo>
                    <a:pt x="18530" y="4280"/>
                  </a:lnTo>
                  <a:lnTo>
                    <a:pt x="18640" y="4535"/>
                  </a:lnTo>
                  <a:lnTo>
                    <a:pt x="18688" y="4800"/>
                  </a:lnTo>
                  <a:lnTo>
                    <a:pt x="18688" y="5065"/>
                  </a:lnTo>
                  <a:lnTo>
                    <a:pt x="18640" y="5340"/>
                  </a:lnTo>
                  <a:lnTo>
                    <a:pt x="18554" y="5625"/>
                  </a:lnTo>
                  <a:lnTo>
                    <a:pt x="18457" y="5905"/>
                  </a:lnTo>
                  <a:lnTo>
                    <a:pt x="18286" y="6465"/>
                  </a:lnTo>
                  <a:lnTo>
                    <a:pt x="18225" y="6750"/>
                  </a:lnTo>
                  <a:lnTo>
                    <a:pt x="18201" y="7025"/>
                  </a:lnTo>
                  <a:lnTo>
                    <a:pt x="18238" y="7290"/>
                  </a:lnTo>
                  <a:lnTo>
                    <a:pt x="18323" y="7555"/>
                  </a:lnTo>
                  <a:lnTo>
                    <a:pt x="18481" y="7800"/>
                  </a:lnTo>
                  <a:lnTo>
                    <a:pt x="18701" y="8050"/>
                  </a:lnTo>
                  <a:lnTo>
                    <a:pt x="18969" y="8295"/>
                  </a:lnTo>
                  <a:lnTo>
                    <a:pt x="19285" y="8540"/>
                  </a:lnTo>
                  <a:lnTo>
                    <a:pt x="19626" y="8785"/>
                  </a:lnTo>
                  <a:lnTo>
                    <a:pt x="19980" y="9035"/>
                  </a:lnTo>
                  <a:lnTo>
                    <a:pt x="20333" y="9275"/>
                  </a:lnTo>
                  <a:lnTo>
                    <a:pt x="20662" y="9525"/>
                  </a:lnTo>
                  <a:lnTo>
                    <a:pt x="20966" y="9770"/>
                  </a:lnTo>
                  <a:lnTo>
                    <a:pt x="21222" y="10030"/>
                  </a:lnTo>
                  <a:lnTo>
                    <a:pt x="21429" y="10285"/>
                  </a:lnTo>
                  <a:lnTo>
                    <a:pt x="21551" y="10540"/>
                  </a:lnTo>
                  <a:lnTo>
                    <a:pt x="21600" y="10800"/>
                  </a:lnTo>
                  <a:lnTo>
                    <a:pt x="21551" y="11060"/>
                  </a:lnTo>
                  <a:lnTo>
                    <a:pt x="21429" y="11315"/>
                  </a:lnTo>
                  <a:lnTo>
                    <a:pt x="21222" y="11570"/>
                  </a:lnTo>
                  <a:lnTo>
                    <a:pt x="20966" y="11830"/>
                  </a:lnTo>
                  <a:lnTo>
                    <a:pt x="20662" y="12075"/>
                  </a:lnTo>
                  <a:lnTo>
                    <a:pt x="20333" y="12325"/>
                  </a:lnTo>
                  <a:lnTo>
                    <a:pt x="19980" y="12565"/>
                  </a:lnTo>
                  <a:lnTo>
                    <a:pt x="19626" y="12815"/>
                  </a:lnTo>
                  <a:lnTo>
                    <a:pt x="19285" y="13060"/>
                  </a:lnTo>
                  <a:lnTo>
                    <a:pt x="18969" y="13305"/>
                  </a:lnTo>
                  <a:lnTo>
                    <a:pt x="18701" y="13550"/>
                  </a:lnTo>
                  <a:lnTo>
                    <a:pt x="18481" y="13800"/>
                  </a:lnTo>
                  <a:lnTo>
                    <a:pt x="18323" y="14045"/>
                  </a:lnTo>
                  <a:lnTo>
                    <a:pt x="18238" y="14310"/>
                  </a:lnTo>
                  <a:lnTo>
                    <a:pt x="18201" y="14575"/>
                  </a:lnTo>
                  <a:lnTo>
                    <a:pt x="18225" y="14850"/>
                  </a:lnTo>
                  <a:lnTo>
                    <a:pt x="18286" y="15135"/>
                  </a:lnTo>
                  <a:lnTo>
                    <a:pt x="18457" y="15695"/>
                  </a:lnTo>
                  <a:lnTo>
                    <a:pt x="18554" y="15975"/>
                  </a:lnTo>
                  <a:lnTo>
                    <a:pt x="18640" y="16260"/>
                  </a:lnTo>
                  <a:lnTo>
                    <a:pt x="18688" y="16535"/>
                  </a:lnTo>
                  <a:lnTo>
                    <a:pt x="18688" y="16800"/>
                  </a:lnTo>
                  <a:lnTo>
                    <a:pt x="18640" y="17065"/>
                  </a:lnTo>
                  <a:lnTo>
                    <a:pt x="18530" y="17320"/>
                  </a:lnTo>
                  <a:lnTo>
                    <a:pt x="18335" y="17560"/>
                  </a:lnTo>
                  <a:lnTo>
                    <a:pt x="18079" y="17775"/>
                  </a:lnTo>
                  <a:lnTo>
                    <a:pt x="17738" y="17975"/>
                  </a:lnTo>
                  <a:lnTo>
                    <a:pt x="17360" y="18165"/>
                  </a:lnTo>
                  <a:lnTo>
                    <a:pt x="16934" y="18345"/>
                  </a:lnTo>
                  <a:lnTo>
                    <a:pt x="16471" y="18515"/>
                  </a:lnTo>
                  <a:lnTo>
                    <a:pt x="15472" y="18845"/>
                  </a:lnTo>
                  <a:lnTo>
                    <a:pt x="14948" y="19000"/>
                  </a:lnTo>
                  <a:lnTo>
                    <a:pt x="14437" y="19165"/>
                  </a:lnTo>
                  <a:lnTo>
                    <a:pt x="13949" y="19320"/>
                  </a:lnTo>
                  <a:lnTo>
                    <a:pt x="13462" y="19490"/>
                  </a:lnTo>
                  <a:lnTo>
                    <a:pt x="13023" y="19665"/>
                  </a:lnTo>
                  <a:lnTo>
                    <a:pt x="12621" y="19845"/>
                  </a:lnTo>
                  <a:lnTo>
                    <a:pt x="12268" y="20040"/>
                  </a:lnTo>
                  <a:lnTo>
                    <a:pt x="11939" y="20270"/>
                  </a:lnTo>
                  <a:lnTo>
                    <a:pt x="11659" y="20515"/>
                  </a:lnTo>
                  <a:lnTo>
                    <a:pt x="11427" y="20775"/>
                  </a:lnTo>
                  <a:lnTo>
                    <a:pt x="11220" y="21045"/>
                  </a:lnTo>
                  <a:lnTo>
                    <a:pt x="11038" y="21320"/>
                  </a:lnTo>
                  <a:lnTo>
                    <a:pt x="10855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" name="left scallop inlineFreeform 11"/>
            <p:cNvSpPr/>
            <p:nvPr/>
          </p:nvSpPr>
          <p:spPr>
            <a:xfrm>
              <a:off x="874381" y="0"/>
              <a:ext cx="1646240" cy="685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3562" y="0"/>
                  </a:lnTo>
                  <a:lnTo>
                    <a:pt x="3916" y="275"/>
                  </a:lnTo>
                  <a:lnTo>
                    <a:pt x="4249" y="550"/>
                  </a:lnTo>
                  <a:lnTo>
                    <a:pt x="4582" y="830"/>
                  </a:lnTo>
                  <a:lnTo>
                    <a:pt x="4874" y="1115"/>
                  </a:lnTo>
                  <a:lnTo>
                    <a:pt x="5228" y="1390"/>
                  </a:lnTo>
                  <a:lnTo>
                    <a:pt x="5603" y="1655"/>
                  </a:lnTo>
                  <a:lnTo>
                    <a:pt x="6082" y="1905"/>
                  </a:lnTo>
                  <a:lnTo>
                    <a:pt x="6645" y="2135"/>
                  </a:lnTo>
                  <a:lnTo>
                    <a:pt x="7269" y="2330"/>
                  </a:lnTo>
                  <a:lnTo>
                    <a:pt x="7957" y="2515"/>
                  </a:lnTo>
                  <a:lnTo>
                    <a:pt x="8748" y="2685"/>
                  </a:lnTo>
                  <a:lnTo>
                    <a:pt x="9581" y="2855"/>
                  </a:lnTo>
                  <a:lnTo>
                    <a:pt x="11331" y="3175"/>
                  </a:lnTo>
                  <a:lnTo>
                    <a:pt x="12227" y="3340"/>
                  </a:lnTo>
                  <a:lnTo>
                    <a:pt x="13081" y="3500"/>
                  </a:lnTo>
                  <a:lnTo>
                    <a:pt x="13893" y="3670"/>
                  </a:lnTo>
                  <a:lnTo>
                    <a:pt x="14643" y="3855"/>
                  </a:lnTo>
                  <a:lnTo>
                    <a:pt x="15330" y="4040"/>
                  </a:lnTo>
                  <a:lnTo>
                    <a:pt x="15893" y="4240"/>
                  </a:lnTo>
                  <a:lnTo>
                    <a:pt x="16372" y="4465"/>
                  </a:lnTo>
                  <a:lnTo>
                    <a:pt x="16663" y="4685"/>
                  </a:lnTo>
                  <a:lnTo>
                    <a:pt x="16851" y="4930"/>
                  </a:lnTo>
                  <a:lnTo>
                    <a:pt x="16934" y="5170"/>
                  </a:lnTo>
                  <a:lnTo>
                    <a:pt x="16913" y="5425"/>
                  </a:lnTo>
                  <a:lnTo>
                    <a:pt x="16830" y="5680"/>
                  </a:lnTo>
                  <a:lnTo>
                    <a:pt x="16726" y="5945"/>
                  </a:lnTo>
                  <a:lnTo>
                    <a:pt x="16580" y="6210"/>
                  </a:lnTo>
                  <a:lnTo>
                    <a:pt x="16414" y="6475"/>
                  </a:lnTo>
                  <a:lnTo>
                    <a:pt x="16289" y="6740"/>
                  </a:lnTo>
                  <a:lnTo>
                    <a:pt x="16205" y="7005"/>
                  </a:lnTo>
                  <a:lnTo>
                    <a:pt x="16143" y="7260"/>
                  </a:lnTo>
                  <a:lnTo>
                    <a:pt x="16205" y="7510"/>
                  </a:lnTo>
                  <a:lnTo>
                    <a:pt x="16330" y="7755"/>
                  </a:lnTo>
                  <a:lnTo>
                    <a:pt x="16601" y="8010"/>
                  </a:lnTo>
                  <a:lnTo>
                    <a:pt x="17018" y="8260"/>
                  </a:lnTo>
                  <a:lnTo>
                    <a:pt x="17517" y="8510"/>
                  </a:lnTo>
                  <a:lnTo>
                    <a:pt x="18080" y="8760"/>
                  </a:lnTo>
                  <a:lnTo>
                    <a:pt x="18663" y="9005"/>
                  </a:lnTo>
                  <a:lnTo>
                    <a:pt x="19288" y="9255"/>
                  </a:lnTo>
                  <a:lnTo>
                    <a:pt x="19850" y="9505"/>
                  </a:lnTo>
                  <a:lnTo>
                    <a:pt x="20413" y="9760"/>
                  </a:lnTo>
                  <a:lnTo>
                    <a:pt x="20892" y="10015"/>
                  </a:lnTo>
                  <a:lnTo>
                    <a:pt x="21267" y="10270"/>
                  </a:lnTo>
                  <a:lnTo>
                    <a:pt x="21475" y="10530"/>
                  </a:lnTo>
                  <a:lnTo>
                    <a:pt x="21600" y="10800"/>
                  </a:lnTo>
                  <a:lnTo>
                    <a:pt x="21475" y="11070"/>
                  </a:lnTo>
                  <a:lnTo>
                    <a:pt x="21267" y="11330"/>
                  </a:lnTo>
                  <a:lnTo>
                    <a:pt x="20892" y="11585"/>
                  </a:lnTo>
                  <a:lnTo>
                    <a:pt x="20413" y="11840"/>
                  </a:lnTo>
                  <a:lnTo>
                    <a:pt x="19850" y="12095"/>
                  </a:lnTo>
                  <a:lnTo>
                    <a:pt x="19288" y="12345"/>
                  </a:lnTo>
                  <a:lnTo>
                    <a:pt x="18663" y="12595"/>
                  </a:lnTo>
                  <a:lnTo>
                    <a:pt x="18080" y="12840"/>
                  </a:lnTo>
                  <a:lnTo>
                    <a:pt x="17517" y="13090"/>
                  </a:lnTo>
                  <a:lnTo>
                    <a:pt x="17018" y="13340"/>
                  </a:lnTo>
                  <a:lnTo>
                    <a:pt x="16601" y="13590"/>
                  </a:lnTo>
                  <a:lnTo>
                    <a:pt x="16330" y="13845"/>
                  </a:lnTo>
                  <a:lnTo>
                    <a:pt x="16205" y="14090"/>
                  </a:lnTo>
                  <a:lnTo>
                    <a:pt x="16143" y="14340"/>
                  </a:lnTo>
                  <a:lnTo>
                    <a:pt x="16205" y="14595"/>
                  </a:lnTo>
                  <a:lnTo>
                    <a:pt x="16289" y="14860"/>
                  </a:lnTo>
                  <a:lnTo>
                    <a:pt x="16414" y="15125"/>
                  </a:lnTo>
                  <a:lnTo>
                    <a:pt x="16580" y="15390"/>
                  </a:lnTo>
                  <a:lnTo>
                    <a:pt x="16726" y="15655"/>
                  </a:lnTo>
                  <a:lnTo>
                    <a:pt x="16830" y="15920"/>
                  </a:lnTo>
                  <a:lnTo>
                    <a:pt x="16913" y="16175"/>
                  </a:lnTo>
                  <a:lnTo>
                    <a:pt x="16934" y="16430"/>
                  </a:lnTo>
                  <a:lnTo>
                    <a:pt x="16851" y="16670"/>
                  </a:lnTo>
                  <a:lnTo>
                    <a:pt x="16663" y="16915"/>
                  </a:lnTo>
                  <a:lnTo>
                    <a:pt x="16372" y="17135"/>
                  </a:lnTo>
                  <a:lnTo>
                    <a:pt x="15893" y="17360"/>
                  </a:lnTo>
                  <a:lnTo>
                    <a:pt x="15330" y="17560"/>
                  </a:lnTo>
                  <a:lnTo>
                    <a:pt x="14643" y="17745"/>
                  </a:lnTo>
                  <a:lnTo>
                    <a:pt x="13893" y="17930"/>
                  </a:lnTo>
                  <a:lnTo>
                    <a:pt x="13081" y="18100"/>
                  </a:lnTo>
                  <a:lnTo>
                    <a:pt x="12227" y="18260"/>
                  </a:lnTo>
                  <a:lnTo>
                    <a:pt x="11331" y="18425"/>
                  </a:lnTo>
                  <a:lnTo>
                    <a:pt x="9581" y="18745"/>
                  </a:lnTo>
                  <a:lnTo>
                    <a:pt x="8748" y="18915"/>
                  </a:lnTo>
                  <a:lnTo>
                    <a:pt x="7957" y="19085"/>
                  </a:lnTo>
                  <a:lnTo>
                    <a:pt x="7269" y="19270"/>
                  </a:lnTo>
                  <a:lnTo>
                    <a:pt x="6645" y="19465"/>
                  </a:lnTo>
                  <a:lnTo>
                    <a:pt x="6082" y="19695"/>
                  </a:lnTo>
                  <a:lnTo>
                    <a:pt x="5603" y="19945"/>
                  </a:lnTo>
                  <a:lnTo>
                    <a:pt x="5228" y="20210"/>
                  </a:lnTo>
                  <a:lnTo>
                    <a:pt x="4874" y="20485"/>
                  </a:lnTo>
                  <a:lnTo>
                    <a:pt x="4582" y="20770"/>
                  </a:lnTo>
                  <a:lnTo>
                    <a:pt x="4249" y="21050"/>
                  </a:lnTo>
                  <a:lnTo>
                    <a:pt x="3916" y="21325"/>
                  </a:lnTo>
                  <a:lnTo>
                    <a:pt x="3562" y="21600"/>
                  </a:lnTo>
                  <a:lnTo>
                    <a:pt x="0" y="21600"/>
                  </a:lnTo>
                  <a:lnTo>
                    <a:pt x="354" y="21390"/>
                  </a:lnTo>
                  <a:lnTo>
                    <a:pt x="687" y="21160"/>
                  </a:lnTo>
                  <a:lnTo>
                    <a:pt x="958" y="20915"/>
                  </a:lnTo>
                  <a:lnTo>
                    <a:pt x="1250" y="20655"/>
                  </a:lnTo>
                  <a:lnTo>
                    <a:pt x="1875" y="20095"/>
                  </a:lnTo>
                  <a:lnTo>
                    <a:pt x="2270" y="19820"/>
                  </a:lnTo>
                  <a:lnTo>
                    <a:pt x="2687" y="19545"/>
                  </a:lnTo>
                  <a:lnTo>
                    <a:pt x="3249" y="19275"/>
                  </a:lnTo>
                  <a:lnTo>
                    <a:pt x="3874" y="19020"/>
                  </a:lnTo>
                  <a:lnTo>
                    <a:pt x="4624" y="18780"/>
                  </a:lnTo>
                  <a:lnTo>
                    <a:pt x="5436" y="18565"/>
                  </a:lnTo>
                  <a:lnTo>
                    <a:pt x="6311" y="18360"/>
                  </a:lnTo>
                  <a:lnTo>
                    <a:pt x="7249" y="18170"/>
                  </a:lnTo>
                  <a:lnTo>
                    <a:pt x="8165" y="17995"/>
                  </a:lnTo>
                  <a:lnTo>
                    <a:pt x="9123" y="17825"/>
                  </a:lnTo>
                  <a:lnTo>
                    <a:pt x="10040" y="17655"/>
                  </a:lnTo>
                  <a:lnTo>
                    <a:pt x="10894" y="17495"/>
                  </a:lnTo>
                  <a:lnTo>
                    <a:pt x="11685" y="17330"/>
                  </a:lnTo>
                  <a:lnTo>
                    <a:pt x="12373" y="17170"/>
                  </a:lnTo>
                  <a:lnTo>
                    <a:pt x="12914" y="17000"/>
                  </a:lnTo>
                  <a:lnTo>
                    <a:pt x="13289" y="16835"/>
                  </a:lnTo>
                  <a:lnTo>
                    <a:pt x="13477" y="16680"/>
                  </a:lnTo>
                  <a:lnTo>
                    <a:pt x="13581" y="16510"/>
                  </a:lnTo>
                  <a:lnTo>
                    <a:pt x="13622" y="16325"/>
                  </a:lnTo>
                  <a:lnTo>
                    <a:pt x="13560" y="16120"/>
                  </a:lnTo>
                  <a:lnTo>
                    <a:pt x="13477" y="15905"/>
                  </a:lnTo>
                  <a:lnTo>
                    <a:pt x="13372" y="15685"/>
                  </a:lnTo>
                  <a:lnTo>
                    <a:pt x="13268" y="15455"/>
                  </a:lnTo>
                  <a:lnTo>
                    <a:pt x="13039" y="15105"/>
                  </a:lnTo>
                  <a:lnTo>
                    <a:pt x="12914" y="14760"/>
                  </a:lnTo>
                  <a:lnTo>
                    <a:pt x="12831" y="14405"/>
                  </a:lnTo>
                  <a:lnTo>
                    <a:pt x="12873" y="14045"/>
                  </a:lnTo>
                  <a:lnTo>
                    <a:pt x="13081" y="13685"/>
                  </a:lnTo>
                  <a:lnTo>
                    <a:pt x="13372" y="13405"/>
                  </a:lnTo>
                  <a:lnTo>
                    <a:pt x="13768" y="13130"/>
                  </a:lnTo>
                  <a:lnTo>
                    <a:pt x="14268" y="12870"/>
                  </a:lnTo>
                  <a:lnTo>
                    <a:pt x="14810" y="12605"/>
                  </a:lnTo>
                  <a:lnTo>
                    <a:pt x="16476" y="11905"/>
                  </a:lnTo>
                  <a:lnTo>
                    <a:pt x="16934" y="11710"/>
                  </a:lnTo>
                  <a:lnTo>
                    <a:pt x="17372" y="11515"/>
                  </a:lnTo>
                  <a:lnTo>
                    <a:pt x="17726" y="11325"/>
                  </a:lnTo>
                  <a:lnTo>
                    <a:pt x="17997" y="11140"/>
                  </a:lnTo>
                  <a:lnTo>
                    <a:pt x="18184" y="10970"/>
                  </a:lnTo>
                  <a:lnTo>
                    <a:pt x="18246" y="10800"/>
                  </a:lnTo>
                  <a:lnTo>
                    <a:pt x="18184" y="10630"/>
                  </a:lnTo>
                  <a:lnTo>
                    <a:pt x="17997" y="10460"/>
                  </a:lnTo>
                  <a:lnTo>
                    <a:pt x="17726" y="10275"/>
                  </a:lnTo>
                  <a:lnTo>
                    <a:pt x="17372" y="10085"/>
                  </a:lnTo>
                  <a:lnTo>
                    <a:pt x="16934" y="9890"/>
                  </a:lnTo>
                  <a:lnTo>
                    <a:pt x="16476" y="9695"/>
                  </a:lnTo>
                  <a:lnTo>
                    <a:pt x="14810" y="8995"/>
                  </a:lnTo>
                  <a:lnTo>
                    <a:pt x="14268" y="8730"/>
                  </a:lnTo>
                  <a:lnTo>
                    <a:pt x="13768" y="8470"/>
                  </a:lnTo>
                  <a:lnTo>
                    <a:pt x="13372" y="8195"/>
                  </a:lnTo>
                  <a:lnTo>
                    <a:pt x="13081" y="7915"/>
                  </a:lnTo>
                  <a:lnTo>
                    <a:pt x="12873" y="7555"/>
                  </a:lnTo>
                  <a:lnTo>
                    <a:pt x="12831" y="7195"/>
                  </a:lnTo>
                  <a:lnTo>
                    <a:pt x="12914" y="6840"/>
                  </a:lnTo>
                  <a:lnTo>
                    <a:pt x="13039" y="6495"/>
                  </a:lnTo>
                  <a:lnTo>
                    <a:pt x="13268" y="6145"/>
                  </a:lnTo>
                  <a:lnTo>
                    <a:pt x="13372" y="5915"/>
                  </a:lnTo>
                  <a:lnTo>
                    <a:pt x="13477" y="5695"/>
                  </a:lnTo>
                  <a:lnTo>
                    <a:pt x="13560" y="5480"/>
                  </a:lnTo>
                  <a:lnTo>
                    <a:pt x="13622" y="5275"/>
                  </a:lnTo>
                  <a:lnTo>
                    <a:pt x="13581" y="5090"/>
                  </a:lnTo>
                  <a:lnTo>
                    <a:pt x="13477" y="4920"/>
                  </a:lnTo>
                  <a:lnTo>
                    <a:pt x="13289" y="4765"/>
                  </a:lnTo>
                  <a:lnTo>
                    <a:pt x="12914" y="4600"/>
                  </a:lnTo>
                  <a:lnTo>
                    <a:pt x="12373" y="4430"/>
                  </a:lnTo>
                  <a:lnTo>
                    <a:pt x="11685" y="4270"/>
                  </a:lnTo>
                  <a:lnTo>
                    <a:pt x="10894" y="4110"/>
                  </a:lnTo>
                  <a:lnTo>
                    <a:pt x="10040" y="3945"/>
                  </a:lnTo>
                  <a:lnTo>
                    <a:pt x="9123" y="3775"/>
                  </a:lnTo>
                  <a:lnTo>
                    <a:pt x="8165" y="3605"/>
                  </a:lnTo>
                  <a:lnTo>
                    <a:pt x="7249" y="3430"/>
                  </a:lnTo>
                  <a:lnTo>
                    <a:pt x="6311" y="3240"/>
                  </a:lnTo>
                  <a:lnTo>
                    <a:pt x="5436" y="3035"/>
                  </a:lnTo>
                  <a:lnTo>
                    <a:pt x="4624" y="2820"/>
                  </a:lnTo>
                  <a:lnTo>
                    <a:pt x="3874" y="2580"/>
                  </a:lnTo>
                  <a:lnTo>
                    <a:pt x="3249" y="2325"/>
                  </a:lnTo>
                  <a:lnTo>
                    <a:pt x="2687" y="2055"/>
                  </a:lnTo>
                  <a:lnTo>
                    <a:pt x="2270" y="1780"/>
                  </a:lnTo>
                  <a:lnTo>
                    <a:pt x="1875" y="1505"/>
                  </a:lnTo>
                  <a:lnTo>
                    <a:pt x="1250" y="945"/>
                  </a:lnTo>
                  <a:lnTo>
                    <a:pt x="958" y="685"/>
                  </a:lnTo>
                  <a:lnTo>
                    <a:pt x="687" y="440"/>
                  </a:lnTo>
                  <a:lnTo>
                    <a:pt x="354" y="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6" name="Body Level One…"/>
          <p:cNvSpPr txBox="1"/>
          <p:nvPr>
            <p:ph type="body" sz="half" idx="1"/>
          </p:nvPr>
        </p:nvSpPr>
        <p:spPr>
          <a:xfrm>
            <a:off x="1257300" y="2286000"/>
            <a:ext cx="4800600" cy="36195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Text"/>
          <p:cNvSpPr txBox="1"/>
          <p:nvPr>
            <p:ph type="title"/>
          </p:nvPr>
        </p:nvSpPr>
        <p:spPr>
          <a:xfrm>
            <a:off x="1252727" y="381000"/>
            <a:ext cx="10172701" cy="149351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quarter" idx="1"/>
          </p:nvPr>
        </p:nvSpPr>
        <p:spPr>
          <a:xfrm>
            <a:off x="1251677" y="2199632"/>
            <a:ext cx="4800601" cy="63253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b="1" cap="all" spc="200" sz="1900">
                <a:solidFill>
                  <a:srgbClr val="2A1A00"/>
                </a:solidFill>
              </a:defRPr>
            </a:lvl1pPr>
            <a:lvl2pPr marL="0" indent="457200">
              <a:lnSpc>
                <a:spcPct val="100000"/>
              </a:lnSpc>
              <a:buClrTx/>
              <a:buSzTx/>
              <a:buFontTx/>
              <a:buNone/>
              <a:defRPr b="1" cap="all" spc="200" sz="1900">
                <a:solidFill>
                  <a:srgbClr val="2A1A00"/>
                </a:solidFill>
              </a:defRPr>
            </a:lvl2pPr>
            <a:lvl3pPr marL="0" indent="914400">
              <a:lnSpc>
                <a:spcPct val="100000"/>
              </a:lnSpc>
              <a:buClrTx/>
              <a:buSzTx/>
              <a:buFontTx/>
              <a:buNone/>
              <a:defRPr b="1" cap="all" spc="200" sz="1900">
                <a:solidFill>
                  <a:srgbClr val="2A1A00"/>
                </a:solidFill>
              </a:defRPr>
            </a:lvl3pPr>
            <a:lvl4pPr marL="0" indent="1371600">
              <a:lnSpc>
                <a:spcPct val="100000"/>
              </a:lnSpc>
              <a:buClrTx/>
              <a:buSzTx/>
              <a:buFontTx/>
              <a:buNone/>
              <a:defRPr b="1" cap="all" spc="200" sz="1900">
                <a:solidFill>
                  <a:srgbClr val="2A1A00"/>
                </a:solidFill>
              </a:defRPr>
            </a:lvl4pPr>
            <a:lvl5pPr marL="0" indent="1828800">
              <a:lnSpc>
                <a:spcPct val="100000"/>
              </a:lnSpc>
              <a:buClrTx/>
              <a:buSzTx/>
              <a:buFontTx/>
              <a:buNone/>
              <a:defRPr b="1" cap="all" spc="200" sz="1900">
                <a:solidFill>
                  <a:srgbClr val="2A1A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Text Placeholder 4"/>
          <p:cNvSpPr/>
          <p:nvPr>
            <p:ph type="body" sz="quarter" idx="21"/>
          </p:nvPr>
        </p:nvSpPr>
        <p:spPr>
          <a:xfrm>
            <a:off x="6633864" y="2199632"/>
            <a:ext cx="4800601" cy="632530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100000"/>
              </a:lnSpc>
              <a:buClrTx/>
              <a:buSzTx/>
              <a:buFontTx/>
              <a:buNone/>
              <a:defRPr b="1" cap="all" spc="200" sz="1900">
                <a:solidFill>
                  <a:srgbClr val="2A1A00"/>
                </a:solidFill>
              </a:defRPr>
            </a:pP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8" name="Прямая соединительная линия 9"/>
          <p:cNvSpPr/>
          <p:nvPr/>
        </p:nvSpPr>
        <p:spPr>
          <a:xfrm flipH="1">
            <a:off x="1121227" y="0"/>
            <a:ext cx="1" cy="1110287"/>
          </a:xfrm>
          <a:prstGeom prst="line">
            <a:avLst/>
          </a:prstGeom>
          <a:ln w="190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ight scallop background shapeFreeform 11"/>
          <p:cNvSpPr/>
          <p:nvPr/>
        </p:nvSpPr>
        <p:spPr>
          <a:xfrm>
            <a:off x="7389811" y="0"/>
            <a:ext cx="4802189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21" y="21390"/>
                </a:lnTo>
                <a:lnTo>
                  <a:pt x="57" y="21215"/>
                </a:lnTo>
                <a:lnTo>
                  <a:pt x="100" y="21050"/>
                </a:lnTo>
                <a:lnTo>
                  <a:pt x="243" y="20780"/>
                </a:lnTo>
                <a:lnTo>
                  <a:pt x="328" y="20665"/>
                </a:lnTo>
                <a:lnTo>
                  <a:pt x="493" y="20435"/>
                </a:lnTo>
                <a:lnTo>
                  <a:pt x="571" y="20310"/>
                </a:lnTo>
                <a:lnTo>
                  <a:pt x="643" y="20180"/>
                </a:lnTo>
                <a:lnTo>
                  <a:pt x="707" y="20035"/>
                </a:lnTo>
                <a:lnTo>
                  <a:pt x="757" y="19880"/>
                </a:lnTo>
                <a:lnTo>
                  <a:pt x="793" y="19690"/>
                </a:lnTo>
                <a:lnTo>
                  <a:pt x="807" y="19475"/>
                </a:lnTo>
                <a:lnTo>
                  <a:pt x="793" y="19255"/>
                </a:lnTo>
                <a:lnTo>
                  <a:pt x="757" y="19075"/>
                </a:lnTo>
                <a:lnTo>
                  <a:pt x="707" y="18910"/>
                </a:lnTo>
                <a:lnTo>
                  <a:pt x="643" y="18760"/>
                </a:lnTo>
                <a:lnTo>
                  <a:pt x="571" y="18630"/>
                </a:lnTo>
                <a:lnTo>
                  <a:pt x="486" y="18510"/>
                </a:lnTo>
                <a:lnTo>
                  <a:pt x="400" y="18395"/>
                </a:lnTo>
                <a:lnTo>
                  <a:pt x="314" y="18275"/>
                </a:lnTo>
                <a:lnTo>
                  <a:pt x="236" y="18150"/>
                </a:lnTo>
                <a:lnTo>
                  <a:pt x="157" y="18020"/>
                </a:lnTo>
                <a:lnTo>
                  <a:pt x="93" y="17875"/>
                </a:lnTo>
                <a:lnTo>
                  <a:pt x="50" y="17710"/>
                </a:lnTo>
                <a:lnTo>
                  <a:pt x="7" y="17520"/>
                </a:lnTo>
                <a:lnTo>
                  <a:pt x="0" y="17305"/>
                </a:lnTo>
                <a:lnTo>
                  <a:pt x="7" y="17090"/>
                </a:lnTo>
                <a:lnTo>
                  <a:pt x="50" y="16900"/>
                </a:lnTo>
                <a:lnTo>
                  <a:pt x="93" y="16735"/>
                </a:lnTo>
                <a:lnTo>
                  <a:pt x="157" y="16595"/>
                </a:lnTo>
                <a:lnTo>
                  <a:pt x="236" y="16460"/>
                </a:lnTo>
                <a:lnTo>
                  <a:pt x="314" y="16335"/>
                </a:lnTo>
                <a:lnTo>
                  <a:pt x="400" y="16220"/>
                </a:lnTo>
                <a:lnTo>
                  <a:pt x="486" y="16110"/>
                </a:lnTo>
                <a:lnTo>
                  <a:pt x="571" y="15985"/>
                </a:lnTo>
                <a:lnTo>
                  <a:pt x="643" y="15855"/>
                </a:lnTo>
                <a:lnTo>
                  <a:pt x="707" y="15710"/>
                </a:lnTo>
                <a:lnTo>
                  <a:pt x="757" y="15545"/>
                </a:lnTo>
                <a:lnTo>
                  <a:pt x="793" y="15355"/>
                </a:lnTo>
                <a:lnTo>
                  <a:pt x="807" y="15140"/>
                </a:lnTo>
                <a:lnTo>
                  <a:pt x="793" y="14925"/>
                </a:lnTo>
                <a:lnTo>
                  <a:pt x="757" y="14735"/>
                </a:lnTo>
                <a:lnTo>
                  <a:pt x="707" y="14570"/>
                </a:lnTo>
                <a:lnTo>
                  <a:pt x="643" y="14425"/>
                </a:lnTo>
                <a:lnTo>
                  <a:pt x="571" y="14290"/>
                </a:lnTo>
                <a:lnTo>
                  <a:pt x="486" y="14170"/>
                </a:lnTo>
                <a:lnTo>
                  <a:pt x="314" y="13935"/>
                </a:lnTo>
                <a:lnTo>
                  <a:pt x="236" y="13815"/>
                </a:lnTo>
                <a:lnTo>
                  <a:pt x="157" y="13680"/>
                </a:lnTo>
                <a:lnTo>
                  <a:pt x="93" y="13535"/>
                </a:lnTo>
                <a:lnTo>
                  <a:pt x="50" y="13370"/>
                </a:lnTo>
                <a:lnTo>
                  <a:pt x="7" y="13185"/>
                </a:lnTo>
                <a:lnTo>
                  <a:pt x="0" y="12965"/>
                </a:lnTo>
                <a:lnTo>
                  <a:pt x="7" y="12750"/>
                </a:lnTo>
                <a:lnTo>
                  <a:pt x="50" y="12560"/>
                </a:lnTo>
                <a:lnTo>
                  <a:pt x="93" y="12395"/>
                </a:lnTo>
                <a:lnTo>
                  <a:pt x="157" y="12255"/>
                </a:lnTo>
                <a:lnTo>
                  <a:pt x="236" y="12120"/>
                </a:lnTo>
                <a:lnTo>
                  <a:pt x="314" y="12005"/>
                </a:lnTo>
                <a:lnTo>
                  <a:pt x="486" y="11770"/>
                </a:lnTo>
                <a:lnTo>
                  <a:pt x="571" y="11645"/>
                </a:lnTo>
                <a:lnTo>
                  <a:pt x="643" y="11515"/>
                </a:lnTo>
                <a:lnTo>
                  <a:pt x="707" y="11370"/>
                </a:lnTo>
                <a:lnTo>
                  <a:pt x="757" y="11205"/>
                </a:lnTo>
                <a:lnTo>
                  <a:pt x="793" y="11015"/>
                </a:lnTo>
                <a:lnTo>
                  <a:pt x="807" y="10795"/>
                </a:lnTo>
                <a:lnTo>
                  <a:pt x="793" y="10585"/>
                </a:lnTo>
                <a:lnTo>
                  <a:pt x="757" y="10395"/>
                </a:lnTo>
                <a:lnTo>
                  <a:pt x="707" y="10230"/>
                </a:lnTo>
                <a:lnTo>
                  <a:pt x="643" y="10085"/>
                </a:lnTo>
                <a:lnTo>
                  <a:pt x="571" y="9955"/>
                </a:lnTo>
                <a:lnTo>
                  <a:pt x="486" y="9830"/>
                </a:lnTo>
                <a:lnTo>
                  <a:pt x="400" y="9715"/>
                </a:lnTo>
                <a:lnTo>
                  <a:pt x="314" y="9595"/>
                </a:lnTo>
                <a:lnTo>
                  <a:pt x="236" y="9480"/>
                </a:lnTo>
                <a:lnTo>
                  <a:pt x="157" y="9345"/>
                </a:lnTo>
                <a:lnTo>
                  <a:pt x="93" y="9205"/>
                </a:lnTo>
                <a:lnTo>
                  <a:pt x="50" y="9035"/>
                </a:lnTo>
                <a:lnTo>
                  <a:pt x="7" y="8850"/>
                </a:lnTo>
                <a:lnTo>
                  <a:pt x="0" y="8635"/>
                </a:lnTo>
                <a:lnTo>
                  <a:pt x="7" y="8415"/>
                </a:lnTo>
                <a:lnTo>
                  <a:pt x="50" y="8230"/>
                </a:lnTo>
                <a:lnTo>
                  <a:pt x="93" y="8065"/>
                </a:lnTo>
                <a:lnTo>
                  <a:pt x="157" y="7915"/>
                </a:lnTo>
                <a:lnTo>
                  <a:pt x="236" y="7785"/>
                </a:lnTo>
                <a:lnTo>
                  <a:pt x="314" y="7665"/>
                </a:lnTo>
                <a:lnTo>
                  <a:pt x="400" y="7545"/>
                </a:lnTo>
                <a:lnTo>
                  <a:pt x="486" y="7430"/>
                </a:lnTo>
                <a:lnTo>
                  <a:pt x="571" y="7305"/>
                </a:lnTo>
                <a:lnTo>
                  <a:pt x="643" y="7175"/>
                </a:lnTo>
                <a:lnTo>
                  <a:pt x="707" y="7030"/>
                </a:lnTo>
                <a:lnTo>
                  <a:pt x="757" y="6865"/>
                </a:lnTo>
                <a:lnTo>
                  <a:pt x="793" y="6675"/>
                </a:lnTo>
                <a:lnTo>
                  <a:pt x="807" y="6460"/>
                </a:lnTo>
                <a:lnTo>
                  <a:pt x="793" y="6245"/>
                </a:lnTo>
                <a:lnTo>
                  <a:pt x="757" y="6055"/>
                </a:lnTo>
                <a:lnTo>
                  <a:pt x="707" y="5890"/>
                </a:lnTo>
                <a:lnTo>
                  <a:pt x="643" y="5745"/>
                </a:lnTo>
                <a:lnTo>
                  <a:pt x="571" y="5615"/>
                </a:lnTo>
                <a:lnTo>
                  <a:pt x="486" y="5490"/>
                </a:lnTo>
                <a:lnTo>
                  <a:pt x="400" y="5380"/>
                </a:lnTo>
                <a:lnTo>
                  <a:pt x="314" y="5265"/>
                </a:lnTo>
                <a:lnTo>
                  <a:pt x="236" y="5140"/>
                </a:lnTo>
                <a:lnTo>
                  <a:pt x="157" y="5005"/>
                </a:lnTo>
                <a:lnTo>
                  <a:pt x="93" y="4865"/>
                </a:lnTo>
                <a:lnTo>
                  <a:pt x="50" y="4700"/>
                </a:lnTo>
                <a:lnTo>
                  <a:pt x="7" y="4510"/>
                </a:lnTo>
                <a:lnTo>
                  <a:pt x="0" y="4295"/>
                </a:lnTo>
                <a:lnTo>
                  <a:pt x="7" y="4080"/>
                </a:lnTo>
                <a:lnTo>
                  <a:pt x="50" y="3890"/>
                </a:lnTo>
                <a:lnTo>
                  <a:pt x="93" y="3725"/>
                </a:lnTo>
                <a:lnTo>
                  <a:pt x="157" y="3580"/>
                </a:lnTo>
                <a:lnTo>
                  <a:pt x="236" y="3450"/>
                </a:lnTo>
                <a:lnTo>
                  <a:pt x="314" y="3325"/>
                </a:lnTo>
                <a:lnTo>
                  <a:pt x="400" y="3205"/>
                </a:lnTo>
                <a:lnTo>
                  <a:pt x="486" y="3090"/>
                </a:lnTo>
                <a:lnTo>
                  <a:pt x="571" y="2970"/>
                </a:lnTo>
                <a:lnTo>
                  <a:pt x="643" y="2840"/>
                </a:lnTo>
                <a:lnTo>
                  <a:pt x="707" y="2690"/>
                </a:lnTo>
                <a:lnTo>
                  <a:pt x="757" y="2525"/>
                </a:lnTo>
                <a:lnTo>
                  <a:pt x="793" y="2345"/>
                </a:lnTo>
                <a:lnTo>
                  <a:pt x="807" y="2120"/>
                </a:lnTo>
                <a:lnTo>
                  <a:pt x="793" y="1910"/>
                </a:lnTo>
                <a:lnTo>
                  <a:pt x="757" y="1720"/>
                </a:lnTo>
                <a:lnTo>
                  <a:pt x="707" y="1565"/>
                </a:lnTo>
                <a:lnTo>
                  <a:pt x="643" y="1420"/>
                </a:lnTo>
                <a:lnTo>
                  <a:pt x="571" y="1290"/>
                </a:lnTo>
                <a:lnTo>
                  <a:pt x="493" y="1165"/>
                </a:lnTo>
                <a:lnTo>
                  <a:pt x="328" y="935"/>
                </a:lnTo>
                <a:lnTo>
                  <a:pt x="243" y="820"/>
                </a:lnTo>
                <a:lnTo>
                  <a:pt x="100" y="550"/>
                </a:lnTo>
                <a:lnTo>
                  <a:pt x="57" y="385"/>
                </a:lnTo>
                <a:lnTo>
                  <a:pt x="21" y="210"/>
                </a:lnTo>
                <a:lnTo>
                  <a:pt x="0" y="0"/>
                </a:lnTo>
                <a:close/>
              </a:path>
            </a:pathLst>
          </a:custGeom>
          <a:solidFill>
            <a:srgbClr val="2A1A00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1" name="Title Text"/>
          <p:cNvSpPr txBox="1"/>
          <p:nvPr>
            <p:ph type="title"/>
          </p:nvPr>
        </p:nvSpPr>
        <p:spPr>
          <a:xfrm>
            <a:off x="8337884" y="457198"/>
            <a:ext cx="3092116" cy="1196673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b="1" spc="300" sz="1900">
                <a:solidFill>
                  <a:schemeClr val="accent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2" name="Body Level One…"/>
          <p:cNvSpPr txBox="1"/>
          <p:nvPr>
            <p:ph type="body" sz="half" idx="1"/>
          </p:nvPr>
        </p:nvSpPr>
        <p:spPr>
          <a:xfrm>
            <a:off x="765050" y="920376"/>
            <a:ext cx="6158419" cy="49851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Text Placeholder 3"/>
          <p:cNvSpPr/>
          <p:nvPr>
            <p:ph type="body" sz="quarter" idx="21"/>
          </p:nvPr>
        </p:nvSpPr>
        <p:spPr>
          <a:xfrm>
            <a:off x="8337884" y="1741335"/>
            <a:ext cx="3092116" cy="416416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1200"/>
              </a:spcBef>
              <a:buClrTx/>
              <a:buSzTx/>
              <a:buFontTx/>
              <a:buNone/>
              <a:defRPr sz="1600">
                <a:solidFill>
                  <a:srgbClr val="F3F3F2"/>
                </a:solidFill>
              </a:defRPr>
            </a:pP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xfrm>
            <a:off x="6649814" y="6413957"/>
            <a:ext cx="273656" cy="269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5" name="left edge borderRectangle 7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icture Placeholder 2"/>
          <p:cNvSpPr/>
          <p:nvPr>
            <p:ph type="pic" idx="21"/>
          </p:nvPr>
        </p:nvSpPr>
        <p:spPr>
          <a:xfrm>
            <a:off x="283463" y="0"/>
            <a:ext cx="7355587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3" name="right scallop background shapeFreeform 11"/>
          <p:cNvSpPr/>
          <p:nvPr/>
        </p:nvSpPr>
        <p:spPr>
          <a:xfrm>
            <a:off x="7389811" y="0"/>
            <a:ext cx="4802189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21" y="21390"/>
                </a:lnTo>
                <a:lnTo>
                  <a:pt x="57" y="21215"/>
                </a:lnTo>
                <a:lnTo>
                  <a:pt x="100" y="21050"/>
                </a:lnTo>
                <a:lnTo>
                  <a:pt x="243" y="20780"/>
                </a:lnTo>
                <a:lnTo>
                  <a:pt x="328" y="20665"/>
                </a:lnTo>
                <a:lnTo>
                  <a:pt x="493" y="20435"/>
                </a:lnTo>
                <a:lnTo>
                  <a:pt x="571" y="20310"/>
                </a:lnTo>
                <a:lnTo>
                  <a:pt x="643" y="20180"/>
                </a:lnTo>
                <a:lnTo>
                  <a:pt x="707" y="20035"/>
                </a:lnTo>
                <a:lnTo>
                  <a:pt x="757" y="19880"/>
                </a:lnTo>
                <a:lnTo>
                  <a:pt x="793" y="19690"/>
                </a:lnTo>
                <a:lnTo>
                  <a:pt x="807" y="19475"/>
                </a:lnTo>
                <a:lnTo>
                  <a:pt x="793" y="19255"/>
                </a:lnTo>
                <a:lnTo>
                  <a:pt x="757" y="19075"/>
                </a:lnTo>
                <a:lnTo>
                  <a:pt x="707" y="18910"/>
                </a:lnTo>
                <a:lnTo>
                  <a:pt x="643" y="18760"/>
                </a:lnTo>
                <a:lnTo>
                  <a:pt x="571" y="18630"/>
                </a:lnTo>
                <a:lnTo>
                  <a:pt x="486" y="18510"/>
                </a:lnTo>
                <a:lnTo>
                  <a:pt x="400" y="18395"/>
                </a:lnTo>
                <a:lnTo>
                  <a:pt x="314" y="18275"/>
                </a:lnTo>
                <a:lnTo>
                  <a:pt x="236" y="18150"/>
                </a:lnTo>
                <a:lnTo>
                  <a:pt x="157" y="18020"/>
                </a:lnTo>
                <a:lnTo>
                  <a:pt x="93" y="17875"/>
                </a:lnTo>
                <a:lnTo>
                  <a:pt x="50" y="17710"/>
                </a:lnTo>
                <a:lnTo>
                  <a:pt x="7" y="17520"/>
                </a:lnTo>
                <a:lnTo>
                  <a:pt x="0" y="17305"/>
                </a:lnTo>
                <a:lnTo>
                  <a:pt x="7" y="17090"/>
                </a:lnTo>
                <a:lnTo>
                  <a:pt x="50" y="16900"/>
                </a:lnTo>
                <a:lnTo>
                  <a:pt x="93" y="16735"/>
                </a:lnTo>
                <a:lnTo>
                  <a:pt x="157" y="16595"/>
                </a:lnTo>
                <a:lnTo>
                  <a:pt x="236" y="16460"/>
                </a:lnTo>
                <a:lnTo>
                  <a:pt x="314" y="16335"/>
                </a:lnTo>
                <a:lnTo>
                  <a:pt x="400" y="16220"/>
                </a:lnTo>
                <a:lnTo>
                  <a:pt x="486" y="16110"/>
                </a:lnTo>
                <a:lnTo>
                  <a:pt x="571" y="15985"/>
                </a:lnTo>
                <a:lnTo>
                  <a:pt x="643" y="15855"/>
                </a:lnTo>
                <a:lnTo>
                  <a:pt x="707" y="15710"/>
                </a:lnTo>
                <a:lnTo>
                  <a:pt x="757" y="15545"/>
                </a:lnTo>
                <a:lnTo>
                  <a:pt x="793" y="15355"/>
                </a:lnTo>
                <a:lnTo>
                  <a:pt x="807" y="15140"/>
                </a:lnTo>
                <a:lnTo>
                  <a:pt x="793" y="14925"/>
                </a:lnTo>
                <a:lnTo>
                  <a:pt x="757" y="14735"/>
                </a:lnTo>
                <a:lnTo>
                  <a:pt x="707" y="14570"/>
                </a:lnTo>
                <a:lnTo>
                  <a:pt x="643" y="14425"/>
                </a:lnTo>
                <a:lnTo>
                  <a:pt x="571" y="14290"/>
                </a:lnTo>
                <a:lnTo>
                  <a:pt x="486" y="14170"/>
                </a:lnTo>
                <a:lnTo>
                  <a:pt x="314" y="13935"/>
                </a:lnTo>
                <a:lnTo>
                  <a:pt x="236" y="13815"/>
                </a:lnTo>
                <a:lnTo>
                  <a:pt x="157" y="13680"/>
                </a:lnTo>
                <a:lnTo>
                  <a:pt x="93" y="13535"/>
                </a:lnTo>
                <a:lnTo>
                  <a:pt x="50" y="13370"/>
                </a:lnTo>
                <a:lnTo>
                  <a:pt x="7" y="13185"/>
                </a:lnTo>
                <a:lnTo>
                  <a:pt x="0" y="12965"/>
                </a:lnTo>
                <a:lnTo>
                  <a:pt x="7" y="12750"/>
                </a:lnTo>
                <a:lnTo>
                  <a:pt x="50" y="12560"/>
                </a:lnTo>
                <a:lnTo>
                  <a:pt x="93" y="12395"/>
                </a:lnTo>
                <a:lnTo>
                  <a:pt x="157" y="12255"/>
                </a:lnTo>
                <a:lnTo>
                  <a:pt x="236" y="12120"/>
                </a:lnTo>
                <a:lnTo>
                  <a:pt x="314" y="12005"/>
                </a:lnTo>
                <a:lnTo>
                  <a:pt x="486" y="11770"/>
                </a:lnTo>
                <a:lnTo>
                  <a:pt x="571" y="11645"/>
                </a:lnTo>
                <a:lnTo>
                  <a:pt x="643" y="11515"/>
                </a:lnTo>
                <a:lnTo>
                  <a:pt x="707" y="11370"/>
                </a:lnTo>
                <a:lnTo>
                  <a:pt x="757" y="11205"/>
                </a:lnTo>
                <a:lnTo>
                  <a:pt x="793" y="11015"/>
                </a:lnTo>
                <a:lnTo>
                  <a:pt x="807" y="10795"/>
                </a:lnTo>
                <a:lnTo>
                  <a:pt x="793" y="10585"/>
                </a:lnTo>
                <a:lnTo>
                  <a:pt x="757" y="10395"/>
                </a:lnTo>
                <a:lnTo>
                  <a:pt x="707" y="10230"/>
                </a:lnTo>
                <a:lnTo>
                  <a:pt x="643" y="10085"/>
                </a:lnTo>
                <a:lnTo>
                  <a:pt x="571" y="9955"/>
                </a:lnTo>
                <a:lnTo>
                  <a:pt x="486" y="9830"/>
                </a:lnTo>
                <a:lnTo>
                  <a:pt x="400" y="9715"/>
                </a:lnTo>
                <a:lnTo>
                  <a:pt x="314" y="9595"/>
                </a:lnTo>
                <a:lnTo>
                  <a:pt x="236" y="9480"/>
                </a:lnTo>
                <a:lnTo>
                  <a:pt x="157" y="9345"/>
                </a:lnTo>
                <a:lnTo>
                  <a:pt x="93" y="9205"/>
                </a:lnTo>
                <a:lnTo>
                  <a:pt x="50" y="9035"/>
                </a:lnTo>
                <a:lnTo>
                  <a:pt x="7" y="8850"/>
                </a:lnTo>
                <a:lnTo>
                  <a:pt x="0" y="8635"/>
                </a:lnTo>
                <a:lnTo>
                  <a:pt x="7" y="8415"/>
                </a:lnTo>
                <a:lnTo>
                  <a:pt x="50" y="8230"/>
                </a:lnTo>
                <a:lnTo>
                  <a:pt x="93" y="8065"/>
                </a:lnTo>
                <a:lnTo>
                  <a:pt x="157" y="7915"/>
                </a:lnTo>
                <a:lnTo>
                  <a:pt x="236" y="7785"/>
                </a:lnTo>
                <a:lnTo>
                  <a:pt x="314" y="7665"/>
                </a:lnTo>
                <a:lnTo>
                  <a:pt x="400" y="7545"/>
                </a:lnTo>
                <a:lnTo>
                  <a:pt x="486" y="7430"/>
                </a:lnTo>
                <a:lnTo>
                  <a:pt x="571" y="7305"/>
                </a:lnTo>
                <a:lnTo>
                  <a:pt x="643" y="7175"/>
                </a:lnTo>
                <a:lnTo>
                  <a:pt x="707" y="7030"/>
                </a:lnTo>
                <a:lnTo>
                  <a:pt x="757" y="6865"/>
                </a:lnTo>
                <a:lnTo>
                  <a:pt x="793" y="6675"/>
                </a:lnTo>
                <a:lnTo>
                  <a:pt x="807" y="6460"/>
                </a:lnTo>
                <a:lnTo>
                  <a:pt x="793" y="6245"/>
                </a:lnTo>
                <a:lnTo>
                  <a:pt x="757" y="6055"/>
                </a:lnTo>
                <a:lnTo>
                  <a:pt x="707" y="5890"/>
                </a:lnTo>
                <a:lnTo>
                  <a:pt x="643" y="5745"/>
                </a:lnTo>
                <a:lnTo>
                  <a:pt x="571" y="5615"/>
                </a:lnTo>
                <a:lnTo>
                  <a:pt x="486" y="5490"/>
                </a:lnTo>
                <a:lnTo>
                  <a:pt x="400" y="5380"/>
                </a:lnTo>
                <a:lnTo>
                  <a:pt x="314" y="5265"/>
                </a:lnTo>
                <a:lnTo>
                  <a:pt x="236" y="5140"/>
                </a:lnTo>
                <a:lnTo>
                  <a:pt x="157" y="5005"/>
                </a:lnTo>
                <a:lnTo>
                  <a:pt x="93" y="4865"/>
                </a:lnTo>
                <a:lnTo>
                  <a:pt x="50" y="4700"/>
                </a:lnTo>
                <a:lnTo>
                  <a:pt x="7" y="4510"/>
                </a:lnTo>
                <a:lnTo>
                  <a:pt x="0" y="4295"/>
                </a:lnTo>
                <a:lnTo>
                  <a:pt x="7" y="4080"/>
                </a:lnTo>
                <a:lnTo>
                  <a:pt x="50" y="3890"/>
                </a:lnTo>
                <a:lnTo>
                  <a:pt x="93" y="3725"/>
                </a:lnTo>
                <a:lnTo>
                  <a:pt x="157" y="3580"/>
                </a:lnTo>
                <a:lnTo>
                  <a:pt x="236" y="3450"/>
                </a:lnTo>
                <a:lnTo>
                  <a:pt x="314" y="3325"/>
                </a:lnTo>
                <a:lnTo>
                  <a:pt x="400" y="3205"/>
                </a:lnTo>
                <a:lnTo>
                  <a:pt x="486" y="3090"/>
                </a:lnTo>
                <a:lnTo>
                  <a:pt x="571" y="2970"/>
                </a:lnTo>
                <a:lnTo>
                  <a:pt x="643" y="2840"/>
                </a:lnTo>
                <a:lnTo>
                  <a:pt x="707" y="2690"/>
                </a:lnTo>
                <a:lnTo>
                  <a:pt x="757" y="2525"/>
                </a:lnTo>
                <a:lnTo>
                  <a:pt x="793" y="2345"/>
                </a:lnTo>
                <a:lnTo>
                  <a:pt x="807" y="2120"/>
                </a:lnTo>
                <a:lnTo>
                  <a:pt x="793" y="1910"/>
                </a:lnTo>
                <a:lnTo>
                  <a:pt x="757" y="1720"/>
                </a:lnTo>
                <a:lnTo>
                  <a:pt x="707" y="1565"/>
                </a:lnTo>
                <a:lnTo>
                  <a:pt x="643" y="1420"/>
                </a:lnTo>
                <a:lnTo>
                  <a:pt x="571" y="1290"/>
                </a:lnTo>
                <a:lnTo>
                  <a:pt x="493" y="1165"/>
                </a:lnTo>
                <a:lnTo>
                  <a:pt x="328" y="935"/>
                </a:lnTo>
                <a:lnTo>
                  <a:pt x="243" y="820"/>
                </a:lnTo>
                <a:lnTo>
                  <a:pt x="100" y="550"/>
                </a:lnTo>
                <a:lnTo>
                  <a:pt x="57" y="385"/>
                </a:lnTo>
                <a:lnTo>
                  <a:pt x="21" y="210"/>
                </a:lnTo>
                <a:lnTo>
                  <a:pt x="0" y="0"/>
                </a:lnTo>
                <a:close/>
              </a:path>
            </a:pathLst>
          </a:custGeom>
          <a:solidFill>
            <a:srgbClr val="2A1A00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4" name="left edge borderRectangle 11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5" name="Title Text"/>
          <p:cNvSpPr txBox="1"/>
          <p:nvPr>
            <p:ph type="title"/>
          </p:nvPr>
        </p:nvSpPr>
        <p:spPr>
          <a:xfrm>
            <a:off x="8337883" y="457200"/>
            <a:ext cx="3092118" cy="119667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b="1" spc="300" sz="1900">
                <a:solidFill>
                  <a:schemeClr val="accent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6" name="Body Level One…"/>
          <p:cNvSpPr txBox="1"/>
          <p:nvPr>
            <p:ph type="body" sz="quarter" idx="1"/>
          </p:nvPr>
        </p:nvSpPr>
        <p:spPr>
          <a:xfrm>
            <a:off x="8337883" y="1741335"/>
            <a:ext cx="3092118" cy="41641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ClrTx/>
              <a:buSzTx/>
              <a:buFontTx/>
              <a:buNone/>
              <a:defRPr sz="1600">
                <a:solidFill>
                  <a:srgbClr val="F3F3F2"/>
                </a:solidFill>
              </a:defRPr>
            </a:lvl1pPr>
            <a:lvl2pPr marL="0" indent="457200">
              <a:lnSpc>
                <a:spcPct val="120000"/>
              </a:lnSpc>
              <a:spcBef>
                <a:spcPts val="1200"/>
              </a:spcBef>
              <a:buClrTx/>
              <a:buSzTx/>
              <a:buFontTx/>
              <a:buNone/>
              <a:defRPr sz="1600">
                <a:solidFill>
                  <a:srgbClr val="F3F3F2"/>
                </a:solidFill>
              </a:defRPr>
            </a:lvl2pPr>
            <a:lvl3pPr marL="0" indent="914400">
              <a:lnSpc>
                <a:spcPct val="120000"/>
              </a:lnSpc>
              <a:spcBef>
                <a:spcPts val="1200"/>
              </a:spcBef>
              <a:buClrTx/>
              <a:buSzTx/>
              <a:buFontTx/>
              <a:buNone/>
              <a:defRPr sz="1600">
                <a:solidFill>
                  <a:srgbClr val="F3F3F2"/>
                </a:solidFill>
              </a:defRPr>
            </a:lvl3pPr>
            <a:lvl4pPr marL="0" indent="1371600">
              <a:lnSpc>
                <a:spcPct val="120000"/>
              </a:lnSpc>
              <a:spcBef>
                <a:spcPts val="1200"/>
              </a:spcBef>
              <a:buClrTx/>
              <a:buSzTx/>
              <a:buFontTx/>
              <a:buNone/>
              <a:defRPr sz="1600">
                <a:solidFill>
                  <a:srgbClr val="F3F3F2"/>
                </a:solidFill>
              </a:defRPr>
            </a:lvl4pPr>
            <a:lvl5pPr marL="0" indent="1828800">
              <a:lnSpc>
                <a:spcPct val="120000"/>
              </a:lnSpc>
              <a:spcBef>
                <a:spcPts val="1200"/>
              </a:spcBef>
              <a:buClrTx/>
              <a:buSzTx/>
              <a:buFontTx/>
              <a:buNone/>
              <a:defRPr sz="1600">
                <a:solidFill>
                  <a:srgbClr val="F3F3F2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xfrm>
            <a:off x="6648352" y="6413957"/>
            <a:ext cx="273656" cy="269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3F3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eft scallop edgeFreeform 6"/>
          <p:cNvSpPr/>
          <p:nvPr/>
        </p:nvSpPr>
        <p:spPr>
          <a:xfrm>
            <a:off x="0" y="0"/>
            <a:ext cx="885825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7303" y="0"/>
                </a:lnTo>
                <a:lnTo>
                  <a:pt x="17342" y="215"/>
                </a:lnTo>
                <a:lnTo>
                  <a:pt x="17535" y="405"/>
                </a:lnTo>
                <a:lnTo>
                  <a:pt x="17806" y="570"/>
                </a:lnTo>
                <a:lnTo>
                  <a:pt x="18155" y="715"/>
                </a:lnTo>
                <a:lnTo>
                  <a:pt x="18542" y="845"/>
                </a:lnTo>
                <a:lnTo>
                  <a:pt x="19006" y="960"/>
                </a:lnTo>
                <a:lnTo>
                  <a:pt x="19935" y="1200"/>
                </a:lnTo>
                <a:lnTo>
                  <a:pt x="20323" y="1315"/>
                </a:lnTo>
                <a:lnTo>
                  <a:pt x="20710" y="1445"/>
                </a:lnTo>
                <a:lnTo>
                  <a:pt x="21097" y="1590"/>
                </a:lnTo>
                <a:lnTo>
                  <a:pt x="21368" y="1755"/>
                </a:lnTo>
                <a:lnTo>
                  <a:pt x="21523" y="1945"/>
                </a:lnTo>
                <a:lnTo>
                  <a:pt x="21600" y="2160"/>
                </a:lnTo>
                <a:lnTo>
                  <a:pt x="21523" y="2375"/>
                </a:lnTo>
                <a:lnTo>
                  <a:pt x="21368" y="2565"/>
                </a:lnTo>
                <a:lnTo>
                  <a:pt x="21097" y="2730"/>
                </a:lnTo>
                <a:lnTo>
                  <a:pt x="20710" y="2875"/>
                </a:lnTo>
                <a:lnTo>
                  <a:pt x="20323" y="3005"/>
                </a:lnTo>
                <a:lnTo>
                  <a:pt x="19935" y="3120"/>
                </a:lnTo>
                <a:lnTo>
                  <a:pt x="19006" y="3360"/>
                </a:lnTo>
                <a:lnTo>
                  <a:pt x="18542" y="3475"/>
                </a:lnTo>
                <a:lnTo>
                  <a:pt x="18155" y="3605"/>
                </a:lnTo>
                <a:lnTo>
                  <a:pt x="17806" y="3750"/>
                </a:lnTo>
                <a:lnTo>
                  <a:pt x="17535" y="3915"/>
                </a:lnTo>
                <a:lnTo>
                  <a:pt x="17342" y="4105"/>
                </a:lnTo>
                <a:lnTo>
                  <a:pt x="17303" y="4320"/>
                </a:lnTo>
                <a:lnTo>
                  <a:pt x="17342" y="4535"/>
                </a:lnTo>
                <a:lnTo>
                  <a:pt x="17535" y="4725"/>
                </a:lnTo>
                <a:lnTo>
                  <a:pt x="17806" y="4890"/>
                </a:lnTo>
                <a:lnTo>
                  <a:pt x="18155" y="5035"/>
                </a:lnTo>
                <a:lnTo>
                  <a:pt x="18542" y="5165"/>
                </a:lnTo>
                <a:lnTo>
                  <a:pt x="19006" y="5280"/>
                </a:lnTo>
                <a:lnTo>
                  <a:pt x="19935" y="5520"/>
                </a:lnTo>
                <a:lnTo>
                  <a:pt x="20323" y="5635"/>
                </a:lnTo>
                <a:lnTo>
                  <a:pt x="20710" y="5765"/>
                </a:lnTo>
                <a:lnTo>
                  <a:pt x="21097" y="5910"/>
                </a:lnTo>
                <a:lnTo>
                  <a:pt x="21368" y="6075"/>
                </a:lnTo>
                <a:lnTo>
                  <a:pt x="21523" y="6265"/>
                </a:lnTo>
                <a:lnTo>
                  <a:pt x="21600" y="6480"/>
                </a:lnTo>
                <a:lnTo>
                  <a:pt x="21523" y="6695"/>
                </a:lnTo>
                <a:lnTo>
                  <a:pt x="21368" y="6885"/>
                </a:lnTo>
                <a:lnTo>
                  <a:pt x="21097" y="7050"/>
                </a:lnTo>
                <a:lnTo>
                  <a:pt x="20710" y="7195"/>
                </a:lnTo>
                <a:lnTo>
                  <a:pt x="20323" y="7325"/>
                </a:lnTo>
                <a:lnTo>
                  <a:pt x="19935" y="7440"/>
                </a:lnTo>
                <a:lnTo>
                  <a:pt x="19006" y="7680"/>
                </a:lnTo>
                <a:lnTo>
                  <a:pt x="18542" y="7795"/>
                </a:lnTo>
                <a:lnTo>
                  <a:pt x="18155" y="7925"/>
                </a:lnTo>
                <a:lnTo>
                  <a:pt x="17806" y="8070"/>
                </a:lnTo>
                <a:lnTo>
                  <a:pt x="17535" y="8235"/>
                </a:lnTo>
                <a:lnTo>
                  <a:pt x="17342" y="8425"/>
                </a:lnTo>
                <a:lnTo>
                  <a:pt x="17303" y="8640"/>
                </a:lnTo>
                <a:lnTo>
                  <a:pt x="17342" y="8855"/>
                </a:lnTo>
                <a:lnTo>
                  <a:pt x="17535" y="9045"/>
                </a:lnTo>
                <a:lnTo>
                  <a:pt x="17806" y="9210"/>
                </a:lnTo>
                <a:lnTo>
                  <a:pt x="18155" y="9355"/>
                </a:lnTo>
                <a:lnTo>
                  <a:pt x="18542" y="9485"/>
                </a:lnTo>
                <a:lnTo>
                  <a:pt x="19006" y="9600"/>
                </a:lnTo>
                <a:lnTo>
                  <a:pt x="19935" y="9840"/>
                </a:lnTo>
                <a:lnTo>
                  <a:pt x="20323" y="9955"/>
                </a:lnTo>
                <a:lnTo>
                  <a:pt x="20710" y="10085"/>
                </a:lnTo>
                <a:lnTo>
                  <a:pt x="21097" y="10230"/>
                </a:lnTo>
                <a:lnTo>
                  <a:pt x="21368" y="10395"/>
                </a:lnTo>
                <a:lnTo>
                  <a:pt x="21523" y="10585"/>
                </a:lnTo>
                <a:lnTo>
                  <a:pt x="21600" y="10795"/>
                </a:lnTo>
                <a:lnTo>
                  <a:pt x="21523" y="11015"/>
                </a:lnTo>
                <a:lnTo>
                  <a:pt x="21368" y="11205"/>
                </a:lnTo>
                <a:lnTo>
                  <a:pt x="21097" y="11370"/>
                </a:lnTo>
                <a:lnTo>
                  <a:pt x="20710" y="11515"/>
                </a:lnTo>
                <a:lnTo>
                  <a:pt x="20323" y="11645"/>
                </a:lnTo>
                <a:lnTo>
                  <a:pt x="19935" y="11760"/>
                </a:lnTo>
                <a:lnTo>
                  <a:pt x="19006" y="12000"/>
                </a:lnTo>
                <a:lnTo>
                  <a:pt x="18542" y="12115"/>
                </a:lnTo>
                <a:lnTo>
                  <a:pt x="18155" y="12245"/>
                </a:lnTo>
                <a:lnTo>
                  <a:pt x="17806" y="12390"/>
                </a:lnTo>
                <a:lnTo>
                  <a:pt x="17535" y="12555"/>
                </a:lnTo>
                <a:lnTo>
                  <a:pt x="17342" y="12745"/>
                </a:lnTo>
                <a:lnTo>
                  <a:pt x="17303" y="12960"/>
                </a:lnTo>
                <a:lnTo>
                  <a:pt x="17342" y="13175"/>
                </a:lnTo>
                <a:lnTo>
                  <a:pt x="17535" y="13365"/>
                </a:lnTo>
                <a:lnTo>
                  <a:pt x="17806" y="13530"/>
                </a:lnTo>
                <a:lnTo>
                  <a:pt x="18155" y="13675"/>
                </a:lnTo>
                <a:lnTo>
                  <a:pt x="18542" y="13805"/>
                </a:lnTo>
                <a:lnTo>
                  <a:pt x="19006" y="13920"/>
                </a:lnTo>
                <a:lnTo>
                  <a:pt x="19935" y="14160"/>
                </a:lnTo>
                <a:lnTo>
                  <a:pt x="20323" y="14275"/>
                </a:lnTo>
                <a:lnTo>
                  <a:pt x="20710" y="14405"/>
                </a:lnTo>
                <a:lnTo>
                  <a:pt x="21097" y="14550"/>
                </a:lnTo>
                <a:lnTo>
                  <a:pt x="21368" y="14715"/>
                </a:lnTo>
                <a:lnTo>
                  <a:pt x="21523" y="14905"/>
                </a:lnTo>
                <a:lnTo>
                  <a:pt x="21600" y="15120"/>
                </a:lnTo>
                <a:lnTo>
                  <a:pt x="21523" y="15335"/>
                </a:lnTo>
                <a:lnTo>
                  <a:pt x="21368" y="15525"/>
                </a:lnTo>
                <a:lnTo>
                  <a:pt x="21097" y="15690"/>
                </a:lnTo>
                <a:lnTo>
                  <a:pt x="20710" y="15835"/>
                </a:lnTo>
                <a:lnTo>
                  <a:pt x="20323" y="15965"/>
                </a:lnTo>
                <a:lnTo>
                  <a:pt x="19935" y="16080"/>
                </a:lnTo>
                <a:lnTo>
                  <a:pt x="19006" y="16320"/>
                </a:lnTo>
                <a:lnTo>
                  <a:pt x="18542" y="16435"/>
                </a:lnTo>
                <a:lnTo>
                  <a:pt x="18155" y="16565"/>
                </a:lnTo>
                <a:lnTo>
                  <a:pt x="17806" y="16710"/>
                </a:lnTo>
                <a:lnTo>
                  <a:pt x="17535" y="16875"/>
                </a:lnTo>
                <a:lnTo>
                  <a:pt x="17342" y="17065"/>
                </a:lnTo>
                <a:lnTo>
                  <a:pt x="17303" y="17280"/>
                </a:lnTo>
                <a:lnTo>
                  <a:pt x="17342" y="17495"/>
                </a:lnTo>
                <a:lnTo>
                  <a:pt x="17535" y="17685"/>
                </a:lnTo>
                <a:lnTo>
                  <a:pt x="17806" y="17850"/>
                </a:lnTo>
                <a:lnTo>
                  <a:pt x="18155" y="17995"/>
                </a:lnTo>
                <a:lnTo>
                  <a:pt x="18542" y="18125"/>
                </a:lnTo>
                <a:lnTo>
                  <a:pt x="19006" y="18240"/>
                </a:lnTo>
                <a:lnTo>
                  <a:pt x="19935" y="18480"/>
                </a:lnTo>
                <a:lnTo>
                  <a:pt x="20323" y="18595"/>
                </a:lnTo>
                <a:lnTo>
                  <a:pt x="20710" y="18725"/>
                </a:lnTo>
                <a:lnTo>
                  <a:pt x="21097" y="18870"/>
                </a:lnTo>
                <a:lnTo>
                  <a:pt x="21368" y="19035"/>
                </a:lnTo>
                <a:lnTo>
                  <a:pt x="21523" y="19225"/>
                </a:lnTo>
                <a:lnTo>
                  <a:pt x="21600" y="19440"/>
                </a:lnTo>
                <a:lnTo>
                  <a:pt x="21523" y="19655"/>
                </a:lnTo>
                <a:lnTo>
                  <a:pt x="21368" y="19845"/>
                </a:lnTo>
                <a:lnTo>
                  <a:pt x="21097" y="20010"/>
                </a:lnTo>
                <a:lnTo>
                  <a:pt x="20710" y="20155"/>
                </a:lnTo>
                <a:lnTo>
                  <a:pt x="20323" y="20285"/>
                </a:lnTo>
                <a:lnTo>
                  <a:pt x="19935" y="20400"/>
                </a:lnTo>
                <a:lnTo>
                  <a:pt x="19006" y="20640"/>
                </a:lnTo>
                <a:lnTo>
                  <a:pt x="18542" y="20755"/>
                </a:lnTo>
                <a:lnTo>
                  <a:pt x="18155" y="20885"/>
                </a:lnTo>
                <a:lnTo>
                  <a:pt x="17806" y="21030"/>
                </a:lnTo>
                <a:lnTo>
                  <a:pt x="17535" y="21195"/>
                </a:lnTo>
                <a:lnTo>
                  <a:pt x="17342" y="21385"/>
                </a:lnTo>
                <a:lnTo>
                  <a:pt x="17303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2A1A00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" name="right edge borderRectangle 11"/>
          <p:cNvSpPr/>
          <p:nvPr/>
        </p:nvSpPr>
        <p:spPr>
          <a:xfrm>
            <a:off x="11908535" y="0"/>
            <a:ext cx="283465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1251677" y="382384"/>
            <a:ext cx="10178324" cy="1492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1156344" y="6413957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59595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5100" u="none">
          <a:solidFill>
            <a:srgbClr val="2A1A00"/>
          </a:solidFill>
          <a:uFillTx/>
          <a:latin typeface="Impact"/>
          <a:ea typeface="Impact"/>
          <a:cs typeface="Impact"/>
          <a:sym typeface="Impac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5100" u="none">
          <a:solidFill>
            <a:srgbClr val="2A1A00"/>
          </a:solidFill>
          <a:uFillTx/>
          <a:latin typeface="Impact"/>
          <a:ea typeface="Impact"/>
          <a:cs typeface="Impact"/>
          <a:sym typeface="Impac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5100" u="none">
          <a:solidFill>
            <a:srgbClr val="2A1A00"/>
          </a:solidFill>
          <a:uFillTx/>
          <a:latin typeface="Impact"/>
          <a:ea typeface="Impact"/>
          <a:cs typeface="Impact"/>
          <a:sym typeface="Impac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5100" u="none">
          <a:solidFill>
            <a:srgbClr val="2A1A00"/>
          </a:solidFill>
          <a:uFillTx/>
          <a:latin typeface="Impact"/>
          <a:ea typeface="Impact"/>
          <a:cs typeface="Impact"/>
          <a:sym typeface="Impac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5100" u="none">
          <a:solidFill>
            <a:srgbClr val="2A1A00"/>
          </a:solidFill>
          <a:uFillTx/>
          <a:latin typeface="Impact"/>
          <a:ea typeface="Impact"/>
          <a:cs typeface="Impact"/>
          <a:sym typeface="Impac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5100" u="none">
          <a:solidFill>
            <a:srgbClr val="2A1A00"/>
          </a:solidFill>
          <a:uFillTx/>
          <a:latin typeface="Impact"/>
          <a:ea typeface="Impact"/>
          <a:cs typeface="Impact"/>
          <a:sym typeface="Impac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5100" u="none">
          <a:solidFill>
            <a:srgbClr val="2A1A00"/>
          </a:solidFill>
          <a:uFillTx/>
          <a:latin typeface="Impact"/>
          <a:ea typeface="Impact"/>
          <a:cs typeface="Impact"/>
          <a:sym typeface="Impac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5100" u="none">
          <a:solidFill>
            <a:srgbClr val="2A1A00"/>
          </a:solidFill>
          <a:uFillTx/>
          <a:latin typeface="Impact"/>
          <a:ea typeface="Impact"/>
          <a:cs typeface="Impact"/>
          <a:sym typeface="Impac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5100" u="none">
          <a:solidFill>
            <a:srgbClr val="2A1A00"/>
          </a:solidFill>
          <a:uFillTx/>
          <a:latin typeface="Impact"/>
          <a:ea typeface="Impact"/>
          <a:cs typeface="Impact"/>
          <a:sym typeface="Impact"/>
        </a:defRPr>
      </a:lvl9pPr>
    </p:titleStyle>
    <p:bodyStyle>
      <a:lvl1pPr marL="228600" marR="0" indent="-228600" algn="l" defTabSz="914400" rtl="0" latinLnBrk="0">
        <a:lnSpc>
          <a:spcPct val="110000"/>
        </a:lnSpc>
        <a:spcBef>
          <a:spcPts val="700"/>
        </a:spcBef>
        <a:spcAft>
          <a:spcPts val="0"/>
        </a:spcAft>
        <a:buClr>
          <a:srgbClr val="2A1A00"/>
        </a:buClr>
        <a:buSzPct val="100000"/>
        <a:buFont typeface="Arial"/>
        <a:buChar char="•"/>
        <a:tabLst/>
        <a:defRPr b="0" baseline="0" cap="none" i="0" spc="0" strike="noStrike" sz="2000" u="none">
          <a:solidFill>
            <a:srgbClr val="595959"/>
          </a:solidFill>
          <a:uFillTx/>
          <a:latin typeface="Gill Sans MT"/>
          <a:ea typeface="Gill Sans MT"/>
          <a:cs typeface="Gill Sans MT"/>
          <a:sym typeface="Gill Sans MT"/>
        </a:defRPr>
      </a:lvl1pPr>
      <a:lvl2pPr marL="711200" marR="0" indent="-254000" algn="l" defTabSz="914400" rtl="0" latinLnBrk="0">
        <a:lnSpc>
          <a:spcPct val="110000"/>
        </a:lnSpc>
        <a:spcBef>
          <a:spcPts val="700"/>
        </a:spcBef>
        <a:spcAft>
          <a:spcPts val="0"/>
        </a:spcAft>
        <a:buClr>
          <a:srgbClr val="2A1A00"/>
        </a:buClr>
        <a:buSzPct val="100000"/>
        <a:buFont typeface="Arial"/>
        <a:buChar char="–"/>
        <a:tabLst/>
        <a:defRPr b="0" baseline="0" cap="none" i="0" spc="0" strike="noStrike" sz="2000" u="none">
          <a:solidFill>
            <a:srgbClr val="595959"/>
          </a:solidFill>
          <a:uFillTx/>
          <a:latin typeface="Gill Sans MT"/>
          <a:ea typeface="Gill Sans MT"/>
          <a:cs typeface="Gill Sans MT"/>
          <a:sym typeface="Gill Sans MT"/>
        </a:defRPr>
      </a:lvl2pPr>
      <a:lvl3pPr marL="1200150" marR="0" indent="-285750" algn="l" defTabSz="914400" rtl="0" latinLnBrk="0">
        <a:lnSpc>
          <a:spcPct val="110000"/>
        </a:lnSpc>
        <a:spcBef>
          <a:spcPts val="700"/>
        </a:spcBef>
        <a:spcAft>
          <a:spcPts val="0"/>
        </a:spcAft>
        <a:buClr>
          <a:srgbClr val="2A1A00"/>
        </a:buClr>
        <a:buSzPct val="100000"/>
        <a:buFont typeface="Arial"/>
        <a:buChar char="•"/>
        <a:tabLst/>
        <a:defRPr b="0" baseline="0" cap="none" i="0" spc="0" strike="noStrike" sz="2000" u="none">
          <a:solidFill>
            <a:srgbClr val="595959"/>
          </a:solidFill>
          <a:uFillTx/>
          <a:latin typeface="Gill Sans MT"/>
          <a:ea typeface="Gill Sans MT"/>
          <a:cs typeface="Gill Sans MT"/>
          <a:sym typeface="Gill Sans MT"/>
        </a:defRPr>
      </a:lvl3pPr>
      <a:lvl4pPr marL="1698171" marR="0" indent="-326571" algn="l" defTabSz="914400" rtl="0" latinLnBrk="0">
        <a:lnSpc>
          <a:spcPct val="110000"/>
        </a:lnSpc>
        <a:spcBef>
          <a:spcPts val="700"/>
        </a:spcBef>
        <a:spcAft>
          <a:spcPts val="0"/>
        </a:spcAft>
        <a:buClr>
          <a:srgbClr val="2A1A00"/>
        </a:buClr>
        <a:buSzPct val="100000"/>
        <a:buFont typeface="Arial"/>
        <a:buChar char="–"/>
        <a:tabLst/>
        <a:defRPr b="0" baseline="0" cap="none" i="0" spc="0" strike="noStrike" sz="2000" u="none">
          <a:solidFill>
            <a:srgbClr val="595959"/>
          </a:solidFill>
          <a:uFillTx/>
          <a:latin typeface="Gill Sans MT"/>
          <a:ea typeface="Gill Sans MT"/>
          <a:cs typeface="Gill Sans MT"/>
          <a:sym typeface="Gill Sans MT"/>
        </a:defRPr>
      </a:lvl4pPr>
      <a:lvl5pPr marL="2155371" marR="0" indent="-326571" algn="l" defTabSz="914400" rtl="0" latinLnBrk="0">
        <a:lnSpc>
          <a:spcPct val="110000"/>
        </a:lnSpc>
        <a:spcBef>
          <a:spcPts val="700"/>
        </a:spcBef>
        <a:spcAft>
          <a:spcPts val="0"/>
        </a:spcAft>
        <a:buClr>
          <a:srgbClr val="2A1A00"/>
        </a:buClr>
        <a:buSzPct val="100000"/>
        <a:buFont typeface="Arial"/>
        <a:buChar char="•"/>
        <a:tabLst/>
        <a:defRPr b="0" baseline="0" cap="none" i="0" spc="0" strike="noStrike" sz="2000" u="none">
          <a:solidFill>
            <a:srgbClr val="595959"/>
          </a:solidFill>
          <a:uFillTx/>
          <a:latin typeface="Gill Sans MT"/>
          <a:ea typeface="Gill Sans MT"/>
          <a:cs typeface="Gill Sans MT"/>
          <a:sym typeface="Gill Sans MT"/>
        </a:defRPr>
      </a:lvl5pPr>
      <a:lvl6pPr marL="2612571" marR="0" indent="-326571" algn="l" defTabSz="914400" rtl="0" latinLnBrk="0">
        <a:lnSpc>
          <a:spcPct val="110000"/>
        </a:lnSpc>
        <a:spcBef>
          <a:spcPts val="700"/>
        </a:spcBef>
        <a:spcAft>
          <a:spcPts val="0"/>
        </a:spcAft>
        <a:buClr>
          <a:srgbClr val="2A1A00"/>
        </a:buClr>
        <a:buSzPct val="100000"/>
        <a:buFont typeface="Arial"/>
        <a:buChar char="–"/>
        <a:tabLst/>
        <a:defRPr b="0" baseline="0" cap="none" i="0" spc="0" strike="noStrike" sz="2000" u="none">
          <a:solidFill>
            <a:srgbClr val="595959"/>
          </a:solidFill>
          <a:uFillTx/>
          <a:latin typeface="Gill Sans MT"/>
          <a:ea typeface="Gill Sans MT"/>
          <a:cs typeface="Gill Sans MT"/>
          <a:sym typeface="Gill Sans MT"/>
        </a:defRPr>
      </a:lvl6pPr>
      <a:lvl7pPr marL="3069771" marR="0" indent="-326571" algn="l" defTabSz="914400" rtl="0" latinLnBrk="0">
        <a:lnSpc>
          <a:spcPct val="110000"/>
        </a:lnSpc>
        <a:spcBef>
          <a:spcPts val="700"/>
        </a:spcBef>
        <a:spcAft>
          <a:spcPts val="0"/>
        </a:spcAft>
        <a:buClr>
          <a:srgbClr val="2A1A00"/>
        </a:buClr>
        <a:buSzPct val="100000"/>
        <a:buFont typeface="Arial"/>
        <a:buChar char="•"/>
        <a:tabLst/>
        <a:defRPr b="0" baseline="0" cap="none" i="0" spc="0" strike="noStrike" sz="2000" u="none">
          <a:solidFill>
            <a:srgbClr val="595959"/>
          </a:solidFill>
          <a:uFillTx/>
          <a:latin typeface="Gill Sans MT"/>
          <a:ea typeface="Gill Sans MT"/>
          <a:cs typeface="Gill Sans MT"/>
          <a:sym typeface="Gill Sans MT"/>
        </a:defRPr>
      </a:lvl7pPr>
      <a:lvl8pPr marL="3526971" marR="0" indent="-326571" algn="l" defTabSz="914400" rtl="0" latinLnBrk="0">
        <a:lnSpc>
          <a:spcPct val="110000"/>
        </a:lnSpc>
        <a:spcBef>
          <a:spcPts val="700"/>
        </a:spcBef>
        <a:spcAft>
          <a:spcPts val="0"/>
        </a:spcAft>
        <a:buClr>
          <a:srgbClr val="2A1A00"/>
        </a:buClr>
        <a:buSzPct val="100000"/>
        <a:buFont typeface="Arial"/>
        <a:buChar char="–"/>
        <a:tabLst/>
        <a:defRPr b="0" baseline="0" cap="none" i="0" spc="0" strike="noStrike" sz="2000" u="none">
          <a:solidFill>
            <a:srgbClr val="595959"/>
          </a:solidFill>
          <a:uFillTx/>
          <a:latin typeface="Gill Sans MT"/>
          <a:ea typeface="Gill Sans MT"/>
          <a:cs typeface="Gill Sans MT"/>
          <a:sym typeface="Gill Sans MT"/>
        </a:defRPr>
      </a:lvl8pPr>
      <a:lvl9pPr marL="3984171" marR="0" indent="-326571" algn="l" defTabSz="914400" rtl="0" latinLnBrk="0">
        <a:lnSpc>
          <a:spcPct val="110000"/>
        </a:lnSpc>
        <a:spcBef>
          <a:spcPts val="700"/>
        </a:spcBef>
        <a:spcAft>
          <a:spcPts val="0"/>
        </a:spcAft>
        <a:buClr>
          <a:srgbClr val="2A1A00"/>
        </a:buClr>
        <a:buSzPct val="100000"/>
        <a:buFont typeface="Arial"/>
        <a:buChar char="•"/>
        <a:tabLst/>
        <a:defRPr b="0" baseline="0" cap="none" i="0" spc="0" strike="noStrike" sz="2000" u="none">
          <a:solidFill>
            <a:srgbClr val="595959"/>
          </a:solidFill>
          <a:uFillTx/>
          <a:latin typeface="Gill Sans MT"/>
          <a:ea typeface="Gill Sans MT"/>
          <a:cs typeface="Gill Sans MT"/>
          <a:sym typeface="Gill Sans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4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Рисунок 5" descr="Рисунок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5" r="0" b="15"/>
          <a:stretch>
            <a:fillRect/>
          </a:stretch>
        </p:blipFill>
        <p:spPr>
          <a:xfrm>
            <a:off x="1" y="-12701"/>
            <a:ext cx="7080595" cy="6870701"/>
          </a:xfrm>
          <a:prstGeom prst="rect">
            <a:avLst/>
          </a:prstGeom>
        </p:spPr>
      </p:pic>
      <p:sp>
        <p:nvSpPr>
          <p:cNvPr id="289" name="Номер слайда 6"/>
          <p:cNvSpPr txBox="1"/>
          <p:nvPr>
            <p:ph type="sldNum" sz="quarter" idx="2"/>
          </p:nvPr>
        </p:nvSpPr>
        <p:spPr>
          <a:xfrm>
            <a:off x="11241102" y="6413957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0" name="Заголовок 1"/>
          <p:cNvSpPr txBox="1"/>
          <p:nvPr>
            <p:ph type="title"/>
          </p:nvPr>
        </p:nvSpPr>
        <p:spPr>
          <a:xfrm>
            <a:off x="7543799" y="2318656"/>
            <a:ext cx="4203248" cy="1440997"/>
          </a:xfrm>
          <a:prstGeom prst="rect">
            <a:avLst/>
          </a:prstGeom>
        </p:spPr>
        <p:txBody>
          <a:bodyPr/>
          <a:lstStyle/>
          <a:p>
            <a:pPr/>
            <a:r>
              <a:t>Конференция компании </a:t>
            </a:r>
            <a:r>
              <a:t>N</a:t>
            </a:r>
          </a:p>
        </p:txBody>
      </p:sp>
      <p:sp>
        <p:nvSpPr>
          <p:cNvPr id="291" name="Объект 2"/>
          <p:cNvSpPr txBox="1"/>
          <p:nvPr>
            <p:ph type="body" sz="quarter" idx="1"/>
          </p:nvPr>
        </p:nvSpPr>
        <p:spPr>
          <a:xfrm>
            <a:off x="7543799" y="4147456"/>
            <a:ext cx="4203248" cy="1853850"/>
          </a:xfrm>
          <a:prstGeom prst="rect">
            <a:avLst/>
          </a:prstGeom>
        </p:spPr>
        <p:txBody>
          <a:bodyPr lIns="45719" tIns="45719" rIns="45719" bIns="45719"/>
          <a:lstStyle/>
          <a:p>
            <a:pPr>
              <a:lnSpc>
                <a:spcPct val="100000"/>
              </a:lnSpc>
              <a:spcBef>
                <a:spcPts val="200"/>
              </a:spcBef>
              <a:defRPr b="1" sz="1400">
                <a:solidFill>
                  <a:srgbClr val="000000"/>
                </a:solidFill>
              </a:defRPr>
            </a:pPr>
            <a:r>
              <a:t>Когда?</a:t>
            </a:r>
            <a:br/>
            <a:r>
              <a:t> </a:t>
            </a:r>
            <a:r>
              <a:rPr b="0"/>
              <a:t>- первая половина 2017 года</a:t>
            </a:r>
            <a:endParaRPr b="0"/>
          </a:p>
          <a:p>
            <a:pPr>
              <a:lnSpc>
                <a:spcPct val="100000"/>
              </a:lnSpc>
              <a:spcBef>
                <a:spcPts val="200"/>
              </a:spcBef>
              <a:defRPr b="1" sz="1400">
                <a:solidFill>
                  <a:srgbClr val="000000"/>
                </a:solidFill>
              </a:defRPr>
            </a:pPr>
            <a:r>
              <a:t>Где?</a:t>
            </a:r>
          </a:p>
          <a:p>
            <a:pPr>
              <a:lnSpc>
                <a:spcPct val="100000"/>
              </a:lnSpc>
              <a:spcBef>
                <a:spcPts val="200"/>
              </a:spcBef>
              <a:defRPr b="1" sz="1400">
                <a:solidFill>
                  <a:srgbClr val="000000"/>
                </a:solidFill>
              </a:defRPr>
            </a:pPr>
            <a:r>
              <a:t> </a:t>
            </a:r>
            <a:r>
              <a:rPr b="0"/>
              <a:t>- Бостон, </a:t>
            </a:r>
            <a:r>
              <a:rPr b="0">
                <a:latin typeface="Corbel"/>
                <a:ea typeface="Corbel"/>
                <a:cs typeface="Corbel"/>
                <a:sym typeface="Corbel"/>
              </a:rPr>
              <a:t>Boston Convention and Exhibition Center</a:t>
            </a:r>
            <a:endParaRPr>
              <a:latin typeface="Corbel"/>
              <a:ea typeface="Corbel"/>
              <a:cs typeface="Corbel"/>
              <a:sym typeface="Corbel"/>
            </a:endParaRPr>
          </a:p>
          <a:p>
            <a:pPr>
              <a:lnSpc>
                <a:spcPct val="100000"/>
              </a:lnSpc>
              <a:spcBef>
                <a:spcPts val="200"/>
              </a:spcBef>
              <a:defRPr b="1" sz="1400">
                <a:solidFill>
                  <a:srgbClr val="000000"/>
                </a:solidFill>
              </a:defRPr>
            </a:pPr>
            <a:r>
              <a:t>Кто участвует?</a:t>
            </a:r>
          </a:p>
          <a:p>
            <a:pPr>
              <a:lnSpc>
                <a:spcPct val="100000"/>
              </a:lnSpc>
              <a:spcBef>
                <a:spcPts val="200"/>
              </a:spcBef>
              <a:defRPr b="1" sz="1400">
                <a:solidFill>
                  <a:srgbClr val="000000"/>
                </a:solidFill>
              </a:defRPr>
            </a:pPr>
            <a:r>
              <a:t> </a:t>
            </a:r>
            <a:r>
              <a:rPr b="0"/>
              <a:t>- 10 топ менеджеров и 140 линейных сотрудников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Рисунок 19" descr="Рисунок 19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8375" t="0" r="18375" b="0"/>
          <a:stretch>
            <a:fillRect/>
          </a:stretch>
        </p:blipFill>
        <p:spPr>
          <a:xfrm>
            <a:off x="0" y="0"/>
            <a:ext cx="6508047" cy="6858000"/>
          </a:xfrm>
          <a:prstGeom prst="rect">
            <a:avLst/>
          </a:prstGeom>
        </p:spPr>
      </p:pic>
      <p:sp>
        <p:nvSpPr>
          <p:cNvPr id="364" name="Объект 2"/>
          <p:cNvSpPr txBox="1"/>
          <p:nvPr>
            <p:ph type="body" sz="quarter" idx="1"/>
          </p:nvPr>
        </p:nvSpPr>
        <p:spPr>
          <a:xfrm>
            <a:off x="6656614" y="3706584"/>
            <a:ext cx="4492736" cy="2925036"/>
          </a:xfrm>
          <a:prstGeom prst="rect">
            <a:avLst/>
          </a:prstGeom>
        </p:spPr>
        <p:txBody>
          <a:bodyPr/>
          <a:lstStyle/>
          <a:p>
            <a:pPr/>
            <a:r>
              <a:t>- Выбраны </a:t>
            </a:r>
            <a:r>
              <a:rPr b="1"/>
              <a:t>оптимальные даты </a:t>
            </a:r>
            <a:r>
              <a:t>с точки зрения важных факторов</a:t>
            </a:r>
            <a:endParaRPr sz="1100"/>
          </a:p>
          <a:p>
            <a:pPr/>
            <a:r>
              <a:t>- Подобраны </a:t>
            </a:r>
            <a:r>
              <a:rPr b="1"/>
              <a:t>объекты жилья </a:t>
            </a:r>
            <a:r>
              <a:t>с учетом изначального запроса, как для топ-менеджеро так и для отсальных сотрудников</a:t>
            </a:r>
            <a:endParaRPr sz="1100"/>
          </a:p>
          <a:p>
            <a:pPr/>
            <a:r>
              <a:t>- Определен вариант </a:t>
            </a:r>
            <a:r>
              <a:rPr b="1"/>
              <a:t>перевозки сотрудников </a:t>
            </a:r>
            <a:r>
              <a:t>до места проведения конференции</a:t>
            </a:r>
            <a:endParaRPr sz="1100"/>
          </a:p>
          <a:p>
            <a:pPr/>
            <a:r>
              <a:t>- Получилось определить оцениваемый </a:t>
            </a:r>
            <a:r>
              <a:rPr b="1"/>
              <a:t>бюджет</a:t>
            </a:r>
            <a:r>
              <a:t> в рамках изначально выделеных $70’000 </a:t>
            </a:r>
          </a:p>
        </p:txBody>
      </p:sp>
      <p:sp>
        <p:nvSpPr>
          <p:cNvPr id="365" name="Номер слайда 5"/>
          <p:cNvSpPr txBox="1"/>
          <p:nvPr>
            <p:ph type="sldNum" sz="quarter" idx="2"/>
          </p:nvPr>
        </p:nvSpPr>
        <p:spPr>
          <a:xfrm>
            <a:off x="11156344" y="6413957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66" name="Заголовок 1"/>
          <p:cNvSpPr txBox="1"/>
          <p:nvPr>
            <p:ph type="title"/>
          </p:nvPr>
        </p:nvSpPr>
        <p:spPr>
          <a:xfrm>
            <a:off x="6656614" y="3151414"/>
            <a:ext cx="3907973" cy="555172"/>
          </a:xfrm>
          <a:prstGeom prst="rect">
            <a:avLst/>
          </a:prstGeom>
        </p:spPr>
        <p:txBody>
          <a:bodyPr/>
          <a:lstStyle/>
          <a:p>
            <a:pPr/>
            <a:r>
              <a:t>заключение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Рисунок 13" descr="Рисунок 13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8474" t="0" r="18474" b="0"/>
          <a:stretch>
            <a:fillRect/>
          </a:stretch>
        </p:blipFill>
        <p:spPr>
          <a:xfrm>
            <a:off x="6426578" y="0"/>
            <a:ext cx="5765423" cy="6858000"/>
          </a:xfrm>
          <a:prstGeom prst="rect">
            <a:avLst/>
          </a:prstGeom>
        </p:spPr>
      </p:pic>
      <p:pic>
        <p:nvPicPr>
          <p:cNvPr id="369" name="Рисунок 11" descr="Рисунок 11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19693" t="0" r="19693" b="0"/>
          <a:stretch>
            <a:fillRect/>
          </a:stretch>
        </p:blipFill>
        <p:spPr>
          <a:xfrm>
            <a:off x="-11657" y="-16298"/>
            <a:ext cx="5555640" cy="6874300"/>
          </a:xfrm>
          <a:prstGeom prst="rect">
            <a:avLst/>
          </a:prstGeom>
        </p:spPr>
      </p:pic>
      <p:sp>
        <p:nvSpPr>
          <p:cNvPr id="370" name="Номер слайда 8"/>
          <p:cNvSpPr txBox="1"/>
          <p:nvPr>
            <p:ph type="sldNum" sz="quarter" idx="2"/>
          </p:nvPr>
        </p:nvSpPr>
        <p:spPr>
          <a:xfrm>
            <a:off x="11167581" y="6413957"/>
            <a:ext cx="262419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71" name="Текст 5"/>
          <p:cNvSpPr txBox="1"/>
          <p:nvPr>
            <p:ph type="body" sz="quarter" idx="1"/>
          </p:nvPr>
        </p:nvSpPr>
        <p:spPr>
          <a:xfrm>
            <a:off x="4051680" y="4168201"/>
            <a:ext cx="2310970" cy="47042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6000"/>
              </a:lnSpc>
              <a:spcBef>
                <a:spcPts val="200"/>
              </a:spcBef>
              <a:defRPr b="1" sz="1400"/>
            </a:pPr>
            <a:r>
              <a:t>Ментор</a:t>
            </a:r>
            <a:endParaRPr sz="300"/>
          </a:p>
          <a:p>
            <a:pPr>
              <a:lnSpc>
                <a:spcPct val="96000"/>
              </a:lnSpc>
              <a:spcBef>
                <a:spcPts val="200"/>
              </a:spcBef>
              <a:defRPr sz="1400"/>
            </a:pPr>
            <a:r>
              <a:t>Савелий Земсков</a:t>
            </a:r>
          </a:p>
        </p:txBody>
      </p:sp>
      <p:sp>
        <p:nvSpPr>
          <p:cNvPr id="372" name="Текст 7"/>
          <p:cNvSpPr/>
          <p:nvPr>
            <p:ph type="body" idx="24"/>
          </p:nvPr>
        </p:nvSpPr>
        <p:spPr>
          <a:xfrm>
            <a:off x="3434493" y="4887969"/>
            <a:ext cx="2928157" cy="19630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110000"/>
              </a:lnSpc>
              <a:spcBef>
                <a:spcPts val="200"/>
              </a:spcBef>
              <a:defRPr b="1" sz="1400"/>
            </a:pPr>
            <a:r>
              <a:t>Команда </a:t>
            </a:r>
            <a:r>
              <a:t>#</a:t>
            </a:r>
            <a:r>
              <a:t>4</a:t>
            </a:r>
          </a:p>
          <a:p>
            <a:pPr>
              <a:lnSpc>
                <a:spcPct val="110000"/>
              </a:lnSpc>
              <a:spcBef>
                <a:spcPts val="200"/>
              </a:spcBef>
              <a:defRPr sz="1400"/>
            </a:pPr>
            <a:r>
              <a:t>Пронин Олег</a:t>
            </a:r>
          </a:p>
          <a:p>
            <a:pPr>
              <a:lnSpc>
                <a:spcPct val="110000"/>
              </a:lnSpc>
              <a:spcBef>
                <a:spcPts val="200"/>
              </a:spcBef>
              <a:defRPr sz="1400"/>
            </a:pPr>
            <a:r>
              <a:t>Михайлов Иван</a:t>
            </a:r>
          </a:p>
          <a:p>
            <a:pPr>
              <a:lnSpc>
                <a:spcPct val="110000"/>
              </a:lnSpc>
              <a:spcBef>
                <a:spcPts val="200"/>
              </a:spcBef>
              <a:defRPr sz="1400"/>
            </a:pPr>
            <a:r>
              <a:t>Перевалова София</a:t>
            </a:r>
          </a:p>
          <a:p>
            <a:pPr>
              <a:lnSpc>
                <a:spcPct val="110000"/>
              </a:lnSpc>
              <a:spcBef>
                <a:spcPts val="200"/>
              </a:spcBef>
              <a:defRPr sz="1400"/>
            </a:pPr>
            <a:r>
              <a:t>Никифоров Роман</a:t>
            </a:r>
          </a:p>
          <a:p>
            <a:pPr>
              <a:lnSpc>
                <a:spcPct val="110000"/>
              </a:lnSpc>
              <a:spcBef>
                <a:spcPts val="200"/>
              </a:spcBef>
              <a:defRPr sz="1400"/>
            </a:pPr>
            <a:r>
              <a:t>Донских Арина</a:t>
            </a:r>
          </a:p>
        </p:txBody>
      </p:sp>
      <p:sp>
        <p:nvSpPr>
          <p:cNvPr id="373" name="Заголовок 1"/>
          <p:cNvSpPr txBox="1"/>
          <p:nvPr>
            <p:ph type="title"/>
          </p:nvPr>
        </p:nvSpPr>
        <p:spPr>
          <a:xfrm>
            <a:off x="4898571" y="3363686"/>
            <a:ext cx="3254829" cy="555172"/>
          </a:xfrm>
          <a:prstGeom prst="rect">
            <a:avLst/>
          </a:prstGeom>
        </p:spPr>
        <p:txBody>
          <a:bodyPr/>
          <a:lstStyle>
            <a:lvl1pPr defTabSz="822959">
              <a:defRPr spc="180" sz="2250"/>
            </a:lvl1pPr>
          </a:lstStyle>
          <a:p>
            <a:pPr/>
            <a:r>
              <a:t>Спасибо за внимание!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Объект 2"/>
          <p:cNvSpPr txBox="1"/>
          <p:nvPr>
            <p:ph type="body" sz="quarter" idx="1"/>
          </p:nvPr>
        </p:nvSpPr>
        <p:spPr>
          <a:xfrm>
            <a:off x="1034185" y="2903538"/>
            <a:ext cx="3104200" cy="345476"/>
          </a:xfrm>
          <a:prstGeom prst="rect">
            <a:avLst/>
          </a:prstGeom>
        </p:spPr>
        <p:txBody>
          <a:bodyPr anchor="t"/>
          <a:lstStyle>
            <a:lvl1pPr>
              <a:lnSpc>
                <a:spcPct val="88000"/>
              </a:lnSpc>
              <a:defRPr sz="1600"/>
            </a:lvl1pPr>
          </a:lstStyle>
          <a:p>
            <a:pPr/>
            <a:r>
              <a:t>Даты</a:t>
            </a:r>
          </a:p>
        </p:txBody>
      </p:sp>
      <p:sp>
        <p:nvSpPr>
          <p:cNvPr id="294" name="Текст 3"/>
          <p:cNvSpPr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400"/>
            </a:lvl1pPr>
          </a:lstStyle>
          <a:p>
            <a:pPr/>
            <a:r>
              <a:t>Найти 3 даты в 1-ом полугодии 2017 года </a:t>
            </a:r>
          </a:p>
        </p:txBody>
      </p:sp>
      <p:sp>
        <p:nvSpPr>
          <p:cNvPr id="295" name="Текст 4"/>
          <p:cNvSpPr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110000"/>
              </a:lnSpc>
              <a:spcBef>
                <a:spcPts val="700"/>
              </a:spcBef>
            </a:lvl1pPr>
          </a:lstStyle>
          <a:p>
            <a:pPr/>
            <a:r>
              <a:t>Бюджет	</a:t>
            </a:r>
          </a:p>
        </p:txBody>
      </p:sp>
      <p:sp>
        <p:nvSpPr>
          <p:cNvPr id="296" name="Текст 5"/>
          <p:cNvSpPr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96111">
              <a:lnSpc>
                <a:spcPct val="110000"/>
              </a:lnSpc>
              <a:spcBef>
                <a:spcPts val="100"/>
              </a:spcBef>
              <a:defRPr sz="1372"/>
            </a:pPr>
            <a:r>
              <a:t>Уложится в бюджет </a:t>
            </a:r>
            <a:r>
              <a:t>$</a:t>
            </a:r>
            <a:r>
              <a:t>70 000 на проживание всех участников на весь период проведения конференции	</a:t>
            </a:r>
          </a:p>
        </p:txBody>
      </p:sp>
      <p:sp>
        <p:nvSpPr>
          <p:cNvPr id="297" name="Текст 6"/>
          <p:cNvSpPr/>
          <p:nvPr>
            <p:ph type="body" idx="2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Участники</a:t>
            </a:r>
          </a:p>
        </p:txBody>
      </p:sp>
      <p:sp>
        <p:nvSpPr>
          <p:cNvPr id="298" name="Текст 7"/>
          <p:cNvSpPr/>
          <p:nvPr>
            <p:ph type="body" idx="2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 sz="1400"/>
            </a:pPr>
            <a:r>
              <a:t>- 10 топ менеджеров</a:t>
            </a:r>
          </a:p>
          <a:p>
            <a:pPr>
              <a:defRPr sz="1400"/>
            </a:pPr>
            <a:r>
              <a:t>- 140 сотрудников компании</a:t>
            </a:r>
          </a:p>
        </p:txBody>
      </p:sp>
      <p:sp>
        <p:nvSpPr>
          <p:cNvPr id="299" name="Заголовок 1"/>
          <p:cNvSpPr txBox="1"/>
          <p:nvPr>
            <p:ph type="title"/>
          </p:nvPr>
        </p:nvSpPr>
        <p:spPr>
          <a:xfrm>
            <a:off x="1121314" y="1273929"/>
            <a:ext cx="10515601" cy="924809"/>
          </a:xfrm>
          <a:prstGeom prst="rect">
            <a:avLst/>
          </a:prstGeom>
        </p:spPr>
        <p:txBody>
          <a:bodyPr/>
          <a:lstStyle/>
          <a:p>
            <a:pPr/>
            <a:r>
              <a:t>Задача</a:t>
            </a:r>
          </a:p>
        </p:txBody>
      </p:sp>
      <p:sp>
        <p:nvSpPr>
          <p:cNvPr id="300" name="Номер слайда 14"/>
          <p:cNvSpPr txBox="1"/>
          <p:nvPr>
            <p:ph type="sldNum" sz="quarter" idx="2"/>
          </p:nvPr>
        </p:nvSpPr>
        <p:spPr>
          <a:xfrm>
            <a:off x="11241102" y="6413957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1" name="Текст 8"/>
          <p:cNvSpPr/>
          <p:nvPr>
            <p:ph type="body" idx="26"/>
          </p:nvPr>
        </p:nvSpPr>
        <p:spPr>
          <a:xfrm>
            <a:off x="4640274" y="4360202"/>
            <a:ext cx="3104199" cy="3203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Air BNB	</a:t>
            </a:r>
          </a:p>
        </p:txBody>
      </p:sp>
      <p:sp>
        <p:nvSpPr>
          <p:cNvPr id="302" name="Текст 9"/>
          <p:cNvSpPr/>
          <p:nvPr>
            <p:ph type="body" idx="27"/>
          </p:nvPr>
        </p:nvSpPr>
        <p:spPr>
          <a:xfrm>
            <a:off x="4622906" y="4659262"/>
            <a:ext cx="3103495" cy="8664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400"/>
            </a:lvl1pPr>
          </a:lstStyle>
          <a:p>
            <a:pPr/>
            <a:r>
              <a:t>Партнёр мероприятия</a:t>
            </a:r>
          </a:p>
        </p:txBody>
      </p:sp>
      <p:sp>
        <p:nvSpPr>
          <p:cNvPr id="303" name="Текст 10"/>
          <p:cNvSpPr/>
          <p:nvPr>
            <p:ph type="body" idx="28"/>
          </p:nvPr>
        </p:nvSpPr>
        <p:spPr>
          <a:xfrm>
            <a:off x="1033787" y="4355267"/>
            <a:ext cx="3104199" cy="3203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110000"/>
              </a:lnSpc>
              <a:spcBef>
                <a:spcPts val="700"/>
              </a:spcBef>
            </a:lvl1pPr>
          </a:lstStyle>
          <a:p>
            <a:pPr/>
            <a:r>
              <a:t>Размещение</a:t>
            </a:r>
          </a:p>
        </p:txBody>
      </p:sp>
      <p:sp>
        <p:nvSpPr>
          <p:cNvPr id="304" name="Текст 11"/>
          <p:cNvSpPr/>
          <p:nvPr>
            <p:ph type="body" idx="29"/>
          </p:nvPr>
        </p:nvSpPr>
        <p:spPr>
          <a:xfrm>
            <a:off x="1034140" y="4713532"/>
            <a:ext cx="3103495" cy="1687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96000"/>
              </a:lnSpc>
              <a:spcBef>
                <a:spcPts val="200"/>
              </a:spcBef>
              <a:defRPr sz="1300"/>
            </a:pPr>
            <a:r>
              <a:t>Для топ менеджеров обязательно размещение в отдельных номерах или апартаментах.</a:t>
            </a:r>
            <a:br/>
            <a:r>
              <a:t>Остальные участники могут размещаться в более простых условиях. Обязательно, чтобы каждый человек спал на отдельный кровати.</a:t>
            </a:r>
          </a:p>
        </p:txBody>
      </p:sp>
      <p:sp>
        <p:nvSpPr>
          <p:cNvPr id="305" name="Текст 23"/>
          <p:cNvSpPr/>
          <p:nvPr>
            <p:ph type="body" idx="30"/>
          </p:nvPr>
        </p:nvSpPr>
        <p:spPr>
          <a:xfrm>
            <a:off x="8246760" y="4355267"/>
            <a:ext cx="3104199" cy="3203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Впечатления от поездки</a:t>
            </a:r>
          </a:p>
        </p:txBody>
      </p:sp>
      <p:sp>
        <p:nvSpPr>
          <p:cNvPr id="306" name="Текст 24"/>
          <p:cNvSpPr/>
          <p:nvPr>
            <p:ph type="body" idx="31"/>
          </p:nvPr>
        </p:nvSpPr>
        <p:spPr>
          <a:xfrm>
            <a:off x="8246760" y="4737439"/>
            <a:ext cx="3103494" cy="8664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86968">
              <a:lnSpc>
                <a:spcPct val="110000"/>
              </a:lnSpc>
              <a:spcBef>
                <a:spcPts val="100"/>
              </a:spcBef>
              <a:defRPr sz="1358"/>
            </a:pPr>
            <a:r>
              <a:t>У всех сотрудников должны остаться хорошие впечатления от поездки. Уровень </a:t>
            </a:r>
            <a:r>
              <a:t>satisfaction </a:t>
            </a:r>
            <a:r>
              <a:t>не ниже 8/10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Объект 2"/>
          <p:cNvSpPr txBox="1"/>
          <p:nvPr>
            <p:ph type="body" sz="quarter" idx="1"/>
          </p:nvPr>
        </p:nvSpPr>
        <p:spPr>
          <a:xfrm>
            <a:off x="4403516" y="1958194"/>
            <a:ext cx="2012572" cy="345474"/>
          </a:xfrm>
          <a:prstGeom prst="rect">
            <a:avLst/>
          </a:prstGeom>
        </p:spPr>
        <p:txBody>
          <a:bodyPr anchor="t"/>
          <a:lstStyle>
            <a:lvl1pPr>
              <a:lnSpc>
                <a:spcPct val="88000"/>
              </a:lnSpc>
              <a:defRPr sz="1600"/>
            </a:lvl1pPr>
          </a:lstStyle>
          <a:p>
            <a:pPr/>
            <a:r>
              <a:t>Выбранные даты </a:t>
            </a:r>
          </a:p>
        </p:txBody>
      </p:sp>
      <p:sp>
        <p:nvSpPr>
          <p:cNvPr id="309" name="Текст 3"/>
          <p:cNvSpPr/>
          <p:nvPr>
            <p:ph type="body" idx="21"/>
          </p:nvPr>
        </p:nvSpPr>
        <p:spPr>
          <a:xfrm>
            <a:off x="4449772" y="2349814"/>
            <a:ext cx="1755719" cy="91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  <a:defRPr sz="1400">
                <a:latin typeface="Corbel"/>
                <a:ea typeface="Corbel"/>
                <a:cs typeface="Corbel"/>
                <a:sym typeface="Corbel"/>
              </a:defRPr>
            </a:pPr>
            <a:r>
              <a:t>12</a:t>
            </a:r>
            <a:r>
              <a:t>.0</a:t>
            </a:r>
            <a:r>
              <a:t>4</a:t>
            </a:r>
            <a:r>
              <a:t>.2017 </a:t>
            </a:r>
            <a:r>
              <a:t>- среда</a:t>
            </a:r>
          </a:p>
          <a:p>
            <a:pPr>
              <a:lnSpc>
                <a:spcPct val="100000"/>
              </a:lnSpc>
              <a:spcBef>
                <a:spcPts val="200"/>
              </a:spcBef>
              <a:defRPr sz="1400">
                <a:latin typeface="Corbel"/>
                <a:ea typeface="Corbel"/>
                <a:cs typeface="Corbel"/>
                <a:sym typeface="Corbel"/>
              </a:defRPr>
            </a:pPr>
            <a:r>
              <a:t>13</a:t>
            </a:r>
            <a:r>
              <a:t>.0</a:t>
            </a:r>
            <a:r>
              <a:t>4</a:t>
            </a:r>
            <a:r>
              <a:t>.2017 </a:t>
            </a:r>
            <a:r>
              <a:t>- четверг</a:t>
            </a:r>
          </a:p>
          <a:p>
            <a:pPr>
              <a:lnSpc>
                <a:spcPct val="100000"/>
              </a:lnSpc>
              <a:spcBef>
                <a:spcPts val="200"/>
              </a:spcBef>
              <a:defRPr sz="1400">
                <a:latin typeface="Corbel"/>
                <a:ea typeface="Corbel"/>
                <a:cs typeface="Corbel"/>
                <a:sym typeface="Corbel"/>
              </a:defRPr>
            </a:pPr>
            <a:r>
              <a:t>14</a:t>
            </a:r>
            <a:r>
              <a:t>.0</a:t>
            </a:r>
            <a:r>
              <a:t>4</a:t>
            </a:r>
            <a:r>
              <a:t>.2017 </a:t>
            </a:r>
            <a:r>
              <a:t>- пятница</a:t>
            </a:r>
          </a:p>
        </p:txBody>
      </p:sp>
      <p:sp>
        <p:nvSpPr>
          <p:cNvPr id="310" name="Заголовок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Executive Summary</a:t>
            </a:r>
          </a:p>
        </p:txBody>
      </p:sp>
      <p:sp>
        <p:nvSpPr>
          <p:cNvPr id="311" name="Номер слайда 12"/>
          <p:cNvSpPr txBox="1"/>
          <p:nvPr>
            <p:ph type="sldNum" sz="quarter" idx="2"/>
          </p:nvPr>
        </p:nvSpPr>
        <p:spPr>
          <a:xfrm>
            <a:off x="11241102" y="6413957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2" name="Текст 4"/>
          <p:cNvSpPr/>
          <p:nvPr>
            <p:ph type="body" idx="22"/>
          </p:nvPr>
        </p:nvSpPr>
        <p:spPr>
          <a:xfrm>
            <a:off x="4403516" y="3536720"/>
            <a:ext cx="2011426" cy="3203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Итоговый бюджет</a:t>
            </a:r>
          </a:p>
        </p:txBody>
      </p:sp>
      <p:sp>
        <p:nvSpPr>
          <p:cNvPr id="313" name="Текст 5"/>
          <p:cNvSpPr/>
          <p:nvPr>
            <p:ph type="body" idx="23"/>
          </p:nvPr>
        </p:nvSpPr>
        <p:spPr>
          <a:xfrm>
            <a:off x="4449774" y="3884259"/>
            <a:ext cx="1870748" cy="93798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$55 761 </a:t>
            </a:r>
            <a:r>
              <a:t>на проживание</a:t>
            </a:r>
          </a:p>
          <a:p>
            <a:pPr/>
            <a:r>
              <a:t>$1 261 </a:t>
            </a:r>
            <a:r>
              <a:t>на транспорт</a:t>
            </a:r>
          </a:p>
        </p:txBody>
      </p:sp>
      <p:sp>
        <p:nvSpPr>
          <p:cNvPr id="314" name="Текст 6"/>
          <p:cNvSpPr/>
          <p:nvPr>
            <p:ph type="body" idx="24"/>
          </p:nvPr>
        </p:nvSpPr>
        <p:spPr>
          <a:xfrm>
            <a:off x="8412408" y="1970740"/>
            <a:ext cx="3215784" cy="3203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Лучшие районы</a:t>
            </a:r>
          </a:p>
        </p:txBody>
      </p:sp>
      <p:sp>
        <p:nvSpPr>
          <p:cNvPr id="315" name="Текст 7"/>
          <p:cNvSpPr/>
          <p:nvPr>
            <p:ph type="body" idx="25"/>
          </p:nvPr>
        </p:nvSpPr>
        <p:spPr>
          <a:xfrm>
            <a:off x="8440614" y="2344272"/>
            <a:ext cx="2948854" cy="7857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04672">
              <a:lnSpc>
                <a:spcPct val="100000"/>
              </a:lnSpc>
              <a:spcBef>
                <a:spcPts val="100"/>
              </a:spcBef>
              <a:defRPr sz="1232"/>
            </a:lvl1pPr>
          </a:lstStyle>
          <a:p>
            <a:pPr/>
            <a:r>
              <a:t>Отобрали самые лучшие районы по уровню комфорта и с точки зрения расположения относительно Конференц Центра</a:t>
            </a:r>
          </a:p>
        </p:txBody>
      </p:sp>
      <p:sp>
        <p:nvSpPr>
          <p:cNvPr id="316" name="Текст 8"/>
          <p:cNvSpPr/>
          <p:nvPr>
            <p:ph type="body" idx="26"/>
          </p:nvPr>
        </p:nvSpPr>
        <p:spPr>
          <a:xfrm>
            <a:off x="8412408" y="3563880"/>
            <a:ext cx="2547758" cy="3203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Средний рейтинг хоста</a:t>
            </a:r>
          </a:p>
        </p:txBody>
      </p:sp>
      <p:sp>
        <p:nvSpPr>
          <p:cNvPr id="317" name="Текст 9"/>
          <p:cNvSpPr/>
          <p:nvPr>
            <p:ph type="body" idx="27"/>
          </p:nvPr>
        </p:nvSpPr>
        <p:spPr>
          <a:xfrm>
            <a:off x="8412408" y="3904126"/>
            <a:ext cx="2338450" cy="9181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110000"/>
              </a:lnSpc>
              <a:spcBef>
                <a:spcPts val="200"/>
              </a:spcBef>
              <a:defRPr sz="1400"/>
            </a:pPr>
            <a:r>
              <a:t>Средний рейтинг по отзывам на </a:t>
            </a:r>
            <a:r>
              <a:t>Airbnb </a:t>
            </a:r>
            <a:r>
              <a:t>не ниже 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Рисунок 10" descr="Рисунок 10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3392" t="0" r="13392" b="0"/>
          <a:stretch>
            <a:fillRect/>
          </a:stretch>
        </p:blipFill>
        <p:spPr>
          <a:xfrm>
            <a:off x="265767" y="1062704"/>
            <a:ext cx="5425885" cy="5558024"/>
          </a:xfrm>
          <a:prstGeom prst="rect">
            <a:avLst/>
          </a:prstGeom>
        </p:spPr>
      </p:pic>
      <p:sp>
        <p:nvSpPr>
          <p:cNvPr id="320" name="Объект 3"/>
          <p:cNvSpPr txBox="1"/>
          <p:nvPr>
            <p:ph type="body" sz="quarter" idx="1"/>
          </p:nvPr>
        </p:nvSpPr>
        <p:spPr>
          <a:xfrm>
            <a:off x="7077627" y="1186825"/>
            <a:ext cx="5042570" cy="345477"/>
          </a:xfrm>
          <a:prstGeom prst="rect">
            <a:avLst/>
          </a:prstGeom>
        </p:spPr>
        <p:txBody>
          <a:bodyPr lIns="45719" tIns="45719" rIns="45719" bIns="45719" anchor="t"/>
          <a:lstStyle>
            <a:lvl1pPr>
              <a:lnSpc>
                <a:spcPct val="88000"/>
              </a:lnSpc>
              <a:defRPr sz="1600"/>
            </a:lvl1pPr>
          </a:lstStyle>
          <a:p>
            <a:pPr/>
            <a:r>
              <a:t>Очистили исходные данные</a:t>
            </a:r>
          </a:p>
        </p:txBody>
      </p:sp>
      <p:sp>
        <p:nvSpPr>
          <p:cNvPr id="321" name="Текст 2"/>
          <p:cNvSpPr/>
          <p:nvPr>
            <p:ph type="body" idx="22"/>
          </p:nvPr>
        </p:nvSpPr>
        <p:spPr>
          <a:xfrm>
            <a:off x="5780866" y="1712155"/>
            <a:ext cx="5772794" cy="6592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t>Соединили исходные на таблицы по ключу, удалили лишнюю информацию, например колонки </a:t>
            </a:r>
            <a:r>
              <a:t>scrape id, last_scrape name, summary, space, description, experiences_offered</a:t>
            </a:r>
            <a:r>
              <a:t>, данные с изображениями, </a:t>
            </a:r>
            <a:r>
              <a:t>ect.</a:t>
            </a:r>
          </a:p>
        </p:txBody>
      </p:sp>
      <p:sp>
        <p:nvSpPr>
          <p:cNvPr id="322" name="Заголовок 1"/>
          <p:cNvSpPr txBox="1"/>
          <p:nvPr>
            <p:ph type="title"/>
          </p:nvPr>
        </p:nvSpPr>
        <p:spPr>
          <a:xfrm>
            <a:off x="4146225" y="131310"/>
            <a:ext cx="4501911" cy="659239"/>
          </a:xfrm>
          <a:prstGeom prst="rect">
            <a:avLst/>
          </a:prstGeom>
        </p:spPr>
        <p:txBody>
          <a:bodyPr/>
          <a:lstStyle/>
          <a:p>
            <a:pPr/>
            <a:r>
              <a:t>Проделанная работа</a:t>
            </a:r>
          </a:p>
        </p:txBody>
      </p:sp>
      <p:sp>
        <p:nvSpPr>
          <p:cNvPr id="323" name="Номер слайда 11"/>
          <p:cNvSpPr txBox="1"/>
          <p:nvPr>
            <p:ph type="sldNum" sz="quarter" idx="2"/>
          </p:nvPr>
        </p:nvSpPr>
        <p:spPr>
          <a:xfrm>
            <a:off x="11241102" y="6413957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24" name="Текст 4"/>
          <p:cNvSpPr/>
          <p:nvPr>
            <p:ph type="body" idx="23"/>
          </p:nvPr>
        </p:nvSpPr>
        <p:spPr>
          <a:xfrm>
            <a:off x="7399149" y="3812938"/>
            <a:ext cx="5042569" cy="3203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Рассчитали метрики</a:t>
            </a:r>
          </a:p>
        </p:txBody>
      </p:sp>
      <p:sp>
        <p:nvSpPr>
          <p:cNvPr id="325" name="Текст 5"/>
          <p:cNvSpPr/>
          <p:nvPr>
            <p:ph type="body" idx="24"/>
          </p:nvPr>
        </p:nvSpPr>
        <p:spPr>
          <a:xfrm>
            <a:off x="5615725" y="3093839"/>
            <a:ext cx="6292071" cy="4992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905255">
              <a:lnSpc>
                <a:spcPct val="100000"/>
              </a:lnSpc>
              <a:spcBef>
                <a:spcPts val="100"/>
              </a:spcBef>
              <a:defRPr sz="1188"/>
            </a:lvl1pPr>
          </a:lstStyle>
          <a:p>
            <a:pPr/>
            <a:r>
              <a:t>Основные метрики, по которым производили анализ: даты, стоимость размещения в день, количество кроватей, количество санузлов, стоимость уборки, оценки в отзывах</a:t>
            </a:r>
          </a:p>
        </p:txBody>
      </p:sp>
      <p:sp>
        <p:nvSpPr>
          <p:cNvPr id="326" name="Текст 6"/>
          <p:cNvSpPr/>
          <p:nvPr>
            <p:ph type="body" idx="25"/>
          </p:nvPr>
        </p:nvSpPr>
        <p:spPr>
          <a:xfrm>
            <a:off x="6601135" y="5154665"/>
            <a:ext cx="5042569" cy="3203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Сделали </a:t>
            </a:r>
            <a:r>
              <a:t>benchmarking </a:t>
            </a:r>
            <a:r>
              <a:t>на основе метрик</a:t>
            </a:r>
          </a:p>
        </p:txBody>
      </p:sp>
      <p:sp>
        <p:nvSpPr>
          <p:cNvPr id="327" name="Текст 7"/>
          <p:cNvSpPr/>
          <p:nvPr>
            <p:ph type="body" idx="26"/>
          </p:nvPr>
        </p:nvSpPr>
        <p:spPr>
          <a:xfrm>
            <a:off x="6241049" y="5574865"/>
            <a:ext cx="5041423" cy="5401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Выбрали оптимальные варианты, сравнив несколько наборов дат</a:t>
            </a:r>
          </a:p>
        </p:txBody>
      </p:sp>
      <p:sp>
        <p:nvSpPr>
          <p:cNvPr id="328" name="Текст 4"/>
          <p:cNvSpPr txBox="1"/>
          <p:nvPr/>
        </p:nvSpPr>
        <p:spPr>
          <a:xfrm>
            <a:off x="7299099" y="2532919"/>
            <a:ext cx="4951129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914400">
              <a:lnSpc>
                <a:spcPct val="110000"/>
              </a:lnSpc>
              <a:spcBef>
                <a:spcPts val="700"/>
              </a:spcBef>
              <a:defRPr cap="all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использовали метрики</a:t>
            </a:r>
          </a:p>
        </p:txBody>
      </p:sp>
      <p:sp>
        <p:nvSpPr>
          <p:cNvPr id="329" name="Текст 5"/>
          <p:cNvSpPr txBox="1"/>
          <p:nvPr/>
        </p:nvSpPr>
        <p:spPr>
          <a:xfrm>
            <a:off x="5661445" y="4406196"/>
            <a:ext cx="6200631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914400">
              <a:spcBef>
                <a:spcPts val="200"/>
              </a:spcBef>
              <a:defRPr sz="1200">
                <a:solidFill>
                  <a:srgbClr val="2A1A00"/>
                </a:solidFill>
              </a:defRPr>
            </a:lvl1pPr>
          </a:lstStyle>
          <a:p>
            <a:pPr/>
            <a:r>
              <a:t>Дополнительные метрики, по которым производили анализ: стоимость размещения в день за человека, количество санузлов на человека, средняя оценка в отзывах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Freeform 6"/>
          <p:cNvSpPr/>
          <p:nvPr/>
        </p:nvSpPr>
        <p:spPr>
          <a:xfrm>
            <a:off x="0" y="0"/>
            <a:ext cx="885825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7303" y="0"/>
                </a:lnTo>
                <a:lnTo>
                  <a:pt x="17342" y="215"/>
                </a:lnTo>
                <a:lnTo>
                  <a:pt x="17535" y="405"/>
                </a:lnTo>
                <a:lnTo>
                  <a:pt x="17806" y="570"/>
                </a:lnTo>
                <a:lnTo>
                  <a:pt x="18155" y="715"/>
                </a:lnTo>
                <a:lnTo>
                  <a:pt x="18542" y="845"/>
                </a:lnTo>
                <a:lnTo>
                  <a:pt x="19006" y="960"/>
                </a:lnTo>
                <a:lnTo>
                  <a:pt x="19935" y="1200"/>
                </a:lnTo>
                <a:lnTo>
                  <a:pt x="20323" y="1315"/>
                </a:lnTo>
                <a:lnTo>
                  <a:pt x="20710" y="1445"/>
                </a:lnTo>
                <a:lnTo>
                  <a:pt x="21097" y="1590"/>
                </a:lnTo>
                <a:lnTo>
                  <a:pt x="21368" y="1755"/>
                </a:lnTo>
                <a:lnTo>
                  <a:pt x="21523" y="1945"/>
                </a:lnTo>
                <a:lnTo>
                  <a:pt x="21600" y="2160"/>
                </a:lnTo>
                <a:lnTo>
                  <a:pt x="21523" y="2375"/>
                </a:lnTo>
                <a:lnTo>
                  <a:pt x="21368" y="2565"/>
                </a:lnTo>
                <a:lnTo>
                  <a:pt x="21097" y="2730"/>
                </a:lnTo>
                <a:lnTo>
                  <a:pt x="20710" y="2875"/>
                </a:lnTo>
                <a:lnTo>
                  <a:pt x="20323" y="3005"/>
                </a:lnTo>
                <a:lnTo>
                  <a:pt x="19935" y="3120"/>
                </a:lnTo>
                <a:lnTo>
                  <a:pt x="19006" y="3360"/>
                </a:lnTo>
                <a:lnTo>
                  <a:pt x="18542" y="3475"/>
                </a:lnTo>
                <a:lnTo>
                  <a:pt x="18155" y="3605"/>
                </a:lnTo>
                <a:lnTo>
                  <a:pt x="17806" y="3750"/>
                </a:lnTo>
                <a:lnTo>
                  <a:pt x="17535" y="3915"/>
                </a:lnTo>
                <a:lnTo>
                  <a:pt x="17342" y="4105"/>
                </a:lnTo>
                <a:lnTo>
                  <a:pt x="17303" y="4320"/>
                </a:lnTo>
                <a:lnTo>
                  <a:pt x="17342" y="4535"/>
                </a:lnTo>
                <a:lnTo>
                  <a:pt x="17535" y="4725"/>
                </a:lnTo>
                <a:lnTo>
                  <a:pt x="17806" y="4890"/>
                </a:lnTo>
                <a:lnTo>
                  <a:pt x="18155" y="5035"/>
                </a:lnTo>
                <a:lnTo>
                  <a:pt x="18542" y="5165"/>
                </a:lnTo>
                <a:lnTo>
                  <a:pt x="19006" y="5280"/>
                </a:lnTo>
                <a:lnTo>
                  <a:pt x="19935" y="5520"/>
                </a:lnTo>
                <a:lnTo>
                  <a:pt x="20323" y="5635"/>
                </a:lnTo>
                <a:lnTo>
                  <a:pt x="20710" y="5765"/>
                </a:lnTo>
                <a:lnTo>
                  <a:pt x="21097" y="5910"/>
                </a:lnTo>
                <a:lnTo>
                  <a:pt x="21368" y="6075"/>
                </a:lnTo>
                <a:lnTo>
                  <a:pt x="21523" y="6265"/>
                </a:lnTo>
                <a:lnTo>
                  <a:pt x="21600" y="6480"/>
                </a:lnTo>
                <a:lnTo>
                  <a:pt x="21523" y="6695"/>
                </a:lnTo>
                <a:lnTo>
                  <a:pt x="21368" y="6885"/>
                </a:lnTo>
                <a:lnTo>
                  <a:pt x="21097" y="7050"/>
                </a:lnTo>
                <a:lnTo>
                  <a:pt x="20710" y="7195"/>
                </a:lnTo>
                <a:lnTo>
                  <a:pt x="20323" y="7325"/>
                </a:lnTo>
                <a:lnTo>
                  <a:pt x="19935" y="7440"/>
                </a:lnTo>
                <a:lnTo>
                  <a:pt x="19006" y="7680"/>
                </a:lnTo>
                <a:lnTo>
                  <a:pt x="18542" y="7795"/>
                </a:lnTo>
                <a:lnTo>
                  <a:pt x="18155" y="7925"/>
                </a:lnTo>
                <a:lnTo>
                  <a:pt x="17806" y="8070"/>
                </a:lnTo>
                <a:lnTo>
                  <a:pt x="17535" y="8235"/>
                </a:lnTo>
                <a:lnTo>
                  <a:pt x="17342" y="8425"/>
                </a:lnTo>
                <a:lnTo>
                  <a:pt x="17303" y="8640"/>
                </a:lnTo>
                <a:lnTo>
                  <a:pt x="17342" y="8855"/>
                </a:lnTo>
                <a:lnTo>
                  <a:pt x="17535" y="9045"/>
                </a:lnTo>
                <a:lnTo>
                  <a:pt x="17806" y="9210"/>
                </a:lnTo>
                <a:lnTo>
                  <a:pt x="18155" y="9355"/>
                </a:lnTo>
                <a:lnTo>
                  <a:pt x="18542" y="9485"/>
                </a:lnTo>
                <a:lnTo>
                  <a:pt x="19006" y="9600"/>
                </a:lnTo>
                <a:lnTo>
                  <a:pt x="19935" y="9840"/>
                </a:lnTo>
                <a:lnTo>
                  <a:pt x="20323" y="9955"/>
                </a:lnTo>
                <a:lnTo>
                  <a:pt x="20710" y="10085"/>
                </a:lnTo>
                <a:lnTo>
                  <a:pt x="21097" y="10230"/>
                </a:lnTo>
                <a:lnTo>
                  <a:pt x="21368" y="10395"/>
                </a:lnTo>
                <a:lnTo>
                  <a:pt x="21523" y="10585"/>
                </a:lnTo>
                <a:lnTo>
                  <a:pt x="21600" y="10795"/>
                </a:lnTo>
                <a:lnTo>
                  <a:pt x="21523" y="11015"/>
                </a:lnTo>
                <a:lnTo>
                  <a:pt x="21368" y="11205"/>
                </a:lnTo>
                <a:lnTo>
                  <a:pt x="21097" y="11370"/>
                </a:lnTo>
                <a:lnTo>
                  <a:pt x="20710" y="11515"/>
                </a:lnTo>
                <a:lnTo>
                  <a:pt x="20323" y="11645"/>
                </a:lnTo>
                <a:lnTo>
                  <a:pt x="19935" y="11760"/>
                </a:lnTo>
                <a:lnTo>
                  <a:pt x="19006" y="12000"/>
                </a:lnTo>
                <a:lnTo>
                  <a:pt x="18542" y="12115"/>
                </a:lnTo>
                <a:lnTo>
                  <a:pt x="18155" y="12245"/>
                </a:lnTo>
                <a:lnTo>
                  <a:pt x="17806" y="12390"/>
                </a:lnTo>
                <a:lnTo>
                  <a:pt x="17535" y="12555"/>
                </a:lnTo>
                <a:lnTo>
                  <a:pt x="17342" y="12745"/>
                </a:lnTo>
                <a:lnTo>
                  <a:pt x="17303" y="12960"/>
                </a:lnTo>
                <a:lnTo>
                  <a:pt x="17342" y="13175"/>
                </a:lnTo>
                <a:lnTo>
                  <a:pt x="17535" y="13365"/>
                </a:lnTo>
                <a:lnTo>
                  <a:pt x="17806" y="13530"/>
                </a:lnTo>
                <a:lnTo>
                  <a:pt x="18155" y="13675"/>
                </a:lnTo>
                <a:lnTo>
                  <a:pt x="18542" y="13805"/>
                </a:lnTo>
                <a:lnTo>
                  <a:pt x="19006" y="13920"/>
                </a:lnTo>
                <a:lnTo>
                  <a:pt x="19935" y="14160"/>
                </a:lnTo>
                <a:lnTo>
                  <a:pt x="20323" y="14275"/>
                </a:lnTo>
                <a:lnTo>
                  <a:pt x="20710" y="14405"/>
                </a:lnTo>
                <a:lnTo>
                  <a:pt x="21097" y="14550"/>
                </a:lnTo>
                <a:lnTo>
                  <a:pt x="21368" y="14715"/>
                </a:lnTo>
                <a:lnTo>
                  <a:pt x="21523" y="14905"/>
                </a:lnTo>
                <a:lnTo>
                  <a:pt x="21600" y="15120"/>
                </a:lnTo>
                <a:lnTo>
                  <a:pt x="21523" y="15335"/>
                </a:lnTo>
                <a:lnTo>
                  <a:pt x="21368" y="15525"/>
                </a:lnTo>
                <a:lnTo>
                  <a:pt x="21097" y="15690"/>
                </a:lnTo>
                <a:lnTo>
                  <a:pt x="20710" y="15835"/>
                </a:lnTo>
                <a:lnTo>
                  <a:pt x="20323" y="15965"/>
                </a:lnTo>
                <a:lnTo>
                  <a:pt x="19935" y="16080"/>
                </a:lnTo>
                <a:lnTo>
                  <a:pt x="19006" y="16320"/>
                </a:lnTo>
                <a:lnTo>
                  <a:pt x="18542" y="16435"/>
                </a:lnTo>
                <a:lnTo>
                  <a:pt x="18155" y="16565"/>
                </a:lnTo>
                <a:lnTo>
                  <a:pt x="17806" y="16710"/>
                </a:lnTo>
                <a:lnTo>
                  <a:pt x="17535" y="16875"/>
                </a:lnTo>
                <a:lnTo>
                  <a:pt x="17342" y="17065"/>
                </a:lnTo>
                <a:lnTo>
                  <a:pt x="17303" y="17280"/>
                </a:lnTo>
                <a:lnTo>
                  <a:pt x="17342" y="17495"/>
                </a:lnTo>
                <a:lnTo>
                  <a:pt x="17535" y="17685"/>
                </a:lnTo>
                <a:lnTo>
                  <a:pt x="17806" y="17850"/>
                </a:lnTo>
                <a:lnTo>
                  <a:pt x="18155" y="17995"/>
                </a:lnTo>
                <a:lnTo>
                  <a:pt x="18542" y="18125"/>
                </a:lnTo>
                <a:lnTo>
                  <a:pt x="19006" y="18240"/>
                </a:lnTo>
                <a:lnTo>
                  <a:pt x="19935" y="18480"/>
                </a:lnTo>
                <a:lnTo>
                  <a:pt x="20323" y="18595"/>
                </a:lnTo>
                <a:lnTo>
                  <a:pt x="20710" y="18725"/>
                </a:lnTo>
                <a:lnTo>
                  <a:pt x="21097" y="18870"/>
                </a:lnTo>
                <a:lnTo>
                  <a:pt x="21368" y="19035"/>
                </a:lnTo>
                <a:lnTo>
                  <a:pt x="21523" y="19225"/>
                </a:lnTo>
                <a:lnTo>
                  <a:pt x="21600" y="19440"/>
                </a:lnTo>
                <a:lnTo>
                  <a:pt x="21523" y="19655"/>
                </a:lnTo>
                <a:lnTo>
                  <a:pt x="21368" y="19845"/>
                </a:lnTo>
                <a:lnTo>
                  <a:pt x="21097" y="20010"/>
                </a:lnTo>
                <a:lnTo>
                  <a:pt x="20710" y="20155"/>
                </a:lnTo>
                <a:lnTo>
                  <a:pt x="20323" y="20285"/>
                </a:lnTo>
                <a:lnTo>
                  <a:pt x="19935" y="20400"/>
                </a:lnTo>
                <a:lnTo>
                  <a:pt x="19006" y="20640"/>
                </a:lnTo>
                <a:lnTo>
                  <a:pt x="18542" y="20755"/>
                </a:lnTo>
                <a:lnTo>
                  <a:pt x="18155" y="20885"/>
                </a:lnTo>
                <a:lnTo>
                  <a:pt x="17806" y="21030"/>
                </a:lnTo>
                <a:lnTo>
                  <a:pt x="17535" y="21195"/>
                </a:lnTo>
                <a:lnTo>
                  <a:pt x="17342" y="21385"/>
                </a:lnTo>
                <a:lnTo>
                  <a:pt x="17303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2A1A00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32" name="Rectangle 13"/>
          <p:cNvSpPr/>
          <p:nvPr/>
        </p:nvSpPr>
        <p:spPr>
          <a:xfrm>
            <a:off x="11908535" y="0"/>
            <a:ext cx="283465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333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rcRect l="26457" t="0" r="26457" b="0"/>
          <a:stretch>
            <a:fillRect/>
          </a:stretch>
        </p:blipFill>
        <p:spPr>
          <a:xfrm>
            <a:off x="7196914" y="9"/>
            <a:ext cx="4853355" cy="6857991"/>
          </a:xfrm>
          <a:prstGeom prst="rect">
            <a:avLst/>
          </a:prstGeom>
          <a:ln w="12700">
            <a:miter lim="400000"/>
          </a:ln>
        </p:spPr>
      </p:pic>
      <p:sp>
        <p:nvSpPr>
          <p:cNvPr id="334" name="Freeform 10"/>
          <p:cNvSpPr/>
          <p:nvPr/>
        </p:nvSpPr>
        <p:spPr>
          <a:xfrm>
            <a:off x="0" y="0"/>
            <a:ext cx="7569200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088" y="0"/>
                </a:lnTo>
                <a:lnTo>
                  <a:pt x="21102" y="210"/>
                </a:lnTo>
                <a:lnTo>
                  <a:pt x="21124" y="385"/>
                </a:lnTo>
                <a:lnTo>
                  <a:pt x="21152" y="550"/>
                </a:lnTo>
                <a:lnTo>
                  <a:pt x="21197" y="685"/>
                </a:lnTo>
                <a:lnTo>
                  <a:pt x="21242" y="820"/>
                </a:lnTo>
                <a:lnTo>
                  <a:pt x="21296" y="935"/>
                </a:lnTo>
                <a:lnTo>
                  <a:pt x="21351" y="1055"/>
                </a:lnTo>
                <a:lnTo>
                  <a:pt x="21401" y="1165"/>
                </a:lnTo>
                <a:lnTo>
                  <a:pt x="21451" y="1290"/>
                </a:lnTo>
                <a:lnTo>
                  <a:pt x="21496" y="1420"/>
                </a:lnTo>
                <a:lnTo>
                  <a:pt x="21537" y="1565"/>
                </a:lnTo>
                <a:lnTo>
                  <a:pt x="21568" y="1720"/>
                </a:lnTo>
                <a:lnTo>
                  <a:pt x="21591" y="1910"/>
                </a:lnTo>
                <a:lnTo>
                  <a:pt x="21600" y="2120"/>
                </a:lnTo>
                <a:lnTo>
                  <a:pt x="21591" y="2345"/>
                </a:lnTo>
                <a:lnTo>
                  <a:pt x="21568" y="2525"/>
                </a:lnTo>
                <a:lnTo>
                  <a:pt x="21537" y="2690"/>
                </a:lnTo>
                <a:lnTo>
                  <a:pt x="21496" y="2840"/>
                </a:lnTo>
                <a:lnTo>
                  <a:pt x="21451" y="2970"/>
                </a:lnTo>
                <a:lnTo>
                  <a:pt x="21396" y="3090"/>
                </a:lnTo>
                <a:lnTo>
                  <a:pt x="21342" y="3205"/>
                </a:lnTo>
                <a:lnTo>
                  <a:pt x="21287" y="3325"/>
                </a:lnTo>
                <a:lnTo>
                  <a:pt x="21238" y="3450"/>
                </a:lnTo>
                <a:lnTo>
                  <a:pt x="21188" y="3580"/>
                </a:lnTo>
                <a:lnTo>
                  <a:pt x="21147" y="3725"/>
                </a:lnTo>
                <a:lnTo>
                  <a:pt x="21120" y="3890"/>
                </a:lnTo>
                <a:lnTo>
                  <a:pt x="21093" y="4080"/>
                </a:lnTo>
                <a:lnTo>
                  <a:pt x="21088" y="4295"/>
                </a:lnTo>
                <a:lnTo>
                  <a:pt x="21093" y="4510"/>
                </a:lnTo>
                <a:lnTo>
                  <a:pt x="21120" y="4700"/>
                </a:lnTo>
                <a:lnTo>
                  <a:pt x="21147" y="4865"/>
                </a:lnTo>
                <a:lnTo>
                  <a:pt x="21188" y="5005"/>
                </a:lnTo>
                <a:lnTo>
                  <a:pt x="21238" y="5140"/>
                </a:lnTo>
                <a:lnTo>
                  <a:pt x="21287" y="5265"/>
                </a:lnTo>
                <a:lnTo>
                  <a:pt x="21342" y="5380"/>
                </a:lnTo>
                <a:lnTo>
                  <a:pt x="21396" y="5490"/>
                </a:lnTo>
                <a:lnTo>
                  <a:pt x="21451" y="5615"/>
                </a:lnTo>
                <a:lnTo>
                  <a:pt x="21496" y="5745"/>
                </a:lnTo>
                <a:lnTo>
                  <a:pt x="21537" y="5890"/>
                </a:lnTo>
                <a:lnTo>
                  <a:pt x="21568" y="6055"/>
                </a:lnTo>
                <a:lnTo>
                  <a:pt x="21591" y="6245"/>
                </a:lnTo>
                <a:lnTo>
                  <a:pt x="21600" y="6460"/>
                </a:lnTo>
                <a:lnTo>
                  <a:pt x="21591" y="6675"/>
                </a:lnTo>
                <a:lnTo>
                  <a:pt x="21568" y="6865"/>
                </a:lnTo>
                <a:lnTo>
                  <a:pt x="21537" y="7030"/>
                </a:lnTo>
                <a:lnTo>
                  <a:pt x="21496" y="7175"/>
                </a:lnTo>
                <a:lnTo>
                  <a:pt x="21451" y="7305"/>
                </a:lnTo>
                <a:lnTo>
                  <a:pt x="21396" y="7430"/>
                </a:lnTo>
                <a:lnTo>
                  <a:pt x="21342" y="7545"/>
                </a:lnTo>
                <a:lnTo>
                  <a:pt x="21287" y="7665"/>
                </a:lnTo>
                <a:lnTo>
                  <a:pt x="21238" y="7785"/>
                </a:lnTo>
                <a:lnTo>
                  <a:pt x="21188" y="7915"/>
                </a:lnTo>
                <a:lnTo>
                  <a:pt x="21147" y="8065"/>
                </a:lnTo>
                <a:lnTo>
                  <a:pt x="21120" y="8230"/>
                </a:lnTo>
                <a:lnTo>
                  <a:pt x="21093" y="8415"/>
                </a:lnTo>
                <a:lnTo>
                  <a:pt x="21088" y="8635"/>
                </a:lnTo>
                <a:lnTo>
                  <a:pt x="21093" y="8850"/>
                </a:lnTo>
                <a:lnTo>
                  <a:pt x="21120" y="9035"/>
                </a:lnTo>
                <a:lnTo>
                  <a:pt x="21147" y="9205"/>
                </a:lnTo>
                <a:lnTo>
                  <a:pt x="21188" y="9345"/>
                </a:lnTo>
                <a:lnTo>
                  <a:pt x="21238" y="9480"/>
                </a:lnTo>
                <a:lnTo>
                  <a:pt x="21287" y="9595"/>
                </a:lnTo>
                <a:lnTo>
                  <a:pt x="21342" y="9715"/>
                </a:lnTo>
                <a:lnTo>
                  <a:pt x="21396" y="9830"/>
                </a:lnTo>
                <a:lnTo>
                  <a:pt x="21451" y="9955"/>
                </a:lnTo>
                <a:lnTo>
                  <a:pt x="21496" y="10085"/>
                </a:lnTo>
                <a:lnTo>
                  <a:pt x="21537" y="10230"/>
                </a:lnTo>
                <a:lnTo>
                  <a:pt x="21568" y="10395"/>
                </a:lnTo>
                <a:lnTo>
                  <a:pt x="21591" y="10585"/>
                </a:lnTo>
                <a:lnTo>
                  <a:pt x="21600" y="10795"/>
                </a:lnTo>
                <a:lnTo>
                  <a:pt x="21591" y="11015"/>
                </a:lnTo>
                <a:lnTo>
                  <a:pt x="21568" y="11205"/>
                </a:lnTo>
                <a:lnTo>
                  <a:pt x="21537" y="11370"/>
                </a:lnTo>
                <a:lnTo>
                  <a:pt x="21496" y="11515"/>
                </a:lnTo>
                <a:lnTo>
                  <a:pt x="21451" y="11645"/>
                </a:lnTo>
                <a:lnTo>
                  <a:pt x="21396" y="11770"/>
                </a:lnTo>
                <a:lnTo>
                  <a:pt x="21287" y="12005"/>
                </a:lnTo>
                <a:lnTo>
                  <a:pt x="21238" y="12120"/>
                </a:lnTo>
                <a:lnTo>
                  <a:pt x="21188" y="12255"/>
                </a:lnTo>
                <a:lnTo>
                  <a:pt x="21147" y="12395"/>
                </a:lnTo>
                <a:lnTo>
                  <a:pt x="21120" y="12560"/>
                </a:lnTo>
                <a:lnTo>
                  <a:pt x="21093" y="12750"/>
                </a:lnTo>
                <a:lnTo>
                  <a:pt x="21088" y="12965"/>
                </a:lnTo>
                <a:lnTo>
                  <a:pt x="21093" y="13185"/>
                </a:lnTo>
                <a:lnTo>
                  <a:pt x="21120" y="13370"/>
                </a:lnTo>
                <a:lnTo>
                  <a:pt x="21147" y="13535"/>
                </a:lnTo>
                <a:lnTo>
                  <a:pt x="21188" y="13680"/>
                </a:lnTo>
                <a:lnTo>
                  <a:pt x="21238" y="13815"/>
                </a:lnTo>
                <a:lnTo>
                  <a:pt x="21287" y="13935"/>
                </a:lnTo>
                <a:lnTo>
                  <a:pt x="21396" y="14170"/>
                </a:lnTo>
                <a:lnTo>
                  <a:pt x="21451" y="14290"/>
                </a:lnTo>
                <a:lnTo>
                  <a:pt x="21496" y="14425"/>
                </a:lnTo>
                <a:lnTo>
                  <a:pt x="21537" y="14570"/>
                </a:lnTo>
                <a:lnTo>
                  <a:pt x="21568" y="14735"/>
                </a:lnTo>
                <a:lnTo>
                  <a:pt x="21591" y="14925"/>
                </a:lnTo>
                <a:lnTo>
                  <a:pt x="21600" y="15140"/>
                </a:lnTo>
                <a:lnTo>
                  <a:pt x="21591" y="15355"/>
                </a:lnTo>
                <a:lnTo>
                  <a:pt x="21568" y="15545"/>
                </a:lnTo>
                <a:lnTo>
                  <a:pt x="21537" y="15710"/>
                </a:lnTo>
                <a:lnTo>
                  <a:pt x="21496" y="15855"/>
                </a:lnTo>
                <a:lnTo>
                  <a:pt x="21451" y="15985"/>
                </a:lnTo>
                <a:lnTo>
                  <a:pt x="21396" y="16110"/>
                </a:lnTo>
                <a:lnTo>
                  <a:pt x="21342" y="16220"/>
                </a:lnTo>
                <a:lnTo>
                  <a:pt x="21287" y="16335"/>
                </a:lnTo>
                <a:lnTo>
                  <a:pt x="21238" y="16460"/>
                </a:lnTo>
                <a:lnTo>
                  <a:pt x="21188" y="16595"/>
                </a:lnTo>
                <a:lnTo>
                  <a:pt x="21147" y="16735"/>
                </a:lnTo>
                <a:lnTo>
                  <a:pt x="21120" y="16900"/>
                </a:lnTo>
                <a:lnTo>
                  <a:pt x="21093" y="17090"/>
                </a:lnTo>
                <a:lnTo>
                  <a:pt x="21088" y="17305"/>
                </a:lnTo>
                <a:lnTo>
                  <a:pt x="21093" y="17520"/>
                </a:lnTo>
                <a:lnTo>
                  <a:pt x="21120" y="17710"/>
                </a:lnTo>
                <a:lnTo>
                  <a:pt x="21147" y="17875"/>
                </a:lnTo>
                <a:lnTo>
                  <a:pt x="21188" y="18020"/>
                </a:lnTo>
                <a:lnTo>
                  <a:pt x="21238" y="18150"/>
                </a:lnTo>
                <a:lnTo>
                  <a:pt x="21287" y="18275"/>
                </a:lnTo>
                <a:lnTo>
                  <a:pt x="21342" y="18395"/>
                </a:lnTo>
                <a:lnTo>
                  <a:pt x="21396" y="18510"/>
                </a:lnTo>
                <a:lnTo>
                  <a:pt x="21451" y="18630"/>
                </a:lnTo>
                <a:lnTo>
                  <a:pt x="21496" y="18760"/>
                </a:lnTo>
                <a:lnTo>
                  <a:pt x="21537" y="18910"/>
                </a:lnTo>
                <a:lnTo>
                  <a:pt x="21568" y="19075"/>
                </a:lnTo>
                <a:lnTo>
                  <a:pt x="21591" y="19255"/>
                </a:lnTo>
                <a:lnTo>
                  <a:pt x="21600" y="19475"/>
                </a:lnTo>
                <a:lnTo>
                  <a:pt x="21591" y="19690"/>
                </a:lnTo>
                <a:lnTo>
                  <a:pt x="21568" y="19880"/>
                </a:lnTo>
                <a:lnTo>
                  <a:pt x="21537" y="20035"/>
                </a:lnTo>
                <a:lnTo>
                  <a:pt x="21496" y="20180"/>
                </a:lnTo>
                <a:lnTo>
                  <a:pt x="21451" y="20310"/>
                </a:lnTo>
                <a:lnTo>
                  <a:pt x="21401" y="20435"/>
                </a:lnTo>
                <a:lnTo>
                  <a:pt x="21351" y="20545"/>
                </a:lnTo>
                <a:lnTo>
                  <a:pt x="21296" y="20665"/>
                </a:lnTo>
                <a:lnTo>
                  <a:pt x="21242" y="20780"/>
                </a:lnTo>
                <a:lnTo>
                  <a:pt x="21197" y="20915"/>
                </a:lnTo>
                <a:lnTo>
                  <a:pt x="21152" y="21050"/>
                </a:lnTo>
                <a:lnTo>
                  <a:pt x="21124" y="21215"/>
                </a:lnTo>
                <a:lnTo>
                  <a:pt x="21102" y="21390"/>
                </a:lnTo>
                <a:lnTo>
                  <a:pt x="21088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3F3F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35" name="Заголовок 1"/>
          <p:cNvSpPr txBox="1"/>
          <p:nvPr>
            <p:ph type="title"/>
          </p:nvPr>
        </p:nvSpPr>
        <p:spPr>
          <a:xfrm>
            <a:off x="765050" y="382384"/>
            <a:ext cx="6015899" cy="1492133"/>
          </a:xfrm>
          <a:prstGeom prst="rect">
            <a:avLst/>
          </a:prstGeom>
        </p:spPr>
        <p:txBody>
          <a:bodyPr anchor="t"/>
          <a:lstStyle>
            <a:lvl1pPr>
              <a:lnSpc>
                <a:spcPct val="90000"/>
              </a:lnSpc>
              <a:defRPr b="0" spc="200" sz="5100">
                <a:solidFill>
                  <a:srgbClr val="2A1A00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satisfaction</a:t>
            </a:r>
          </a:p>
        </p:txBody>
      </p:sp>
      <p:sp>
        <p:nvSpPr>
          <p:cNvPr id="336" name="Rectangle 17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37" name="Подзаголовок 2"/>
          <p:cNvSpPr txBox="1"/>
          <p:nvPr>
            <p:ph type="body" sz="half" idx="1"/>
          </p:nvPr>
        </p:nvSpPr>
        <p:spPr>
          <a:xfrm>
            <a:off x="699431" y="2121762"/>
            <a:ext cx="6081518" cy="3757831"/>
          </a:xfrm>
          <a:prstGeom prst="rect">
            <a:avLst/>
          </a:prstGeom>
        </p:spPr>
        <p:txBody>
          <a:bodyPr/>
          <a:lstStyle/>
          <a:p>
            <a:pPr marL="228600" indent="-457200">
              <a:lnSpc>
                <a:spcPct val="99000"/>
              </a:lnSpc>
              <a:spcBef>
                <a:spcPts val="200"/>
              </a:spcBef>
              <a:defRPr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pPr>
            <a:r>
              <a:t>Чтобы спрогнозировать уровень удовлетворённости от поездки мы уч</a:t>
            </a:r>
            <a:r>
              <a:t>итыва</a:t>
            </a:r>
            <a:r>
              <a:t>ли </a:t>
            </a:r>
            <a:r>
              <a:t>следующие факторы</a:t>
            </a:r>
            <a:r>
              <a:t>:</a:t>
            </a:r>
          </a:p>
          <a:p>
            <a:pPr lvl="1" marL="228600" indent="0">
              <a:lnSpc>
                <a:spcPct val="99000"/>
              </a:lnSpc>
              <a:spcBef>
                <a:spcPts val="200"/>
              </a:spcBef>
              <a:defRPr sz="1400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pPr>
            <a:r>
              <a:t>- выбрали дни проведения конференции в тёплый сезон года;</a:t>
            </a:r>
          </a:p>
          <a:p>
            <a:pPr lvl="1" marL="228600" indent="0">
              <a:lnSpc>
                <a:spcPct val="99000"/>
              </a:lnSpc>
              <a:spcBef>
                <a:spcPts val="200"/>
              </a:spcBef>
              <a:defRPr sz="1400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pPr>
            <a:r>
              <a:t>- выбрали дни проведения конференции в конце рабочей недели, чтобы</a:t>
            </a:r>
            <a:r>
              <a:t> </a:t>
            </a:r>
            <a:r>
              <a:t>все желающие смогли задержаться в городе на выходные;</a:t>
            </a:r>
          </a:p>
          <a:p>
            <a:pPr lvl="1" marL="228600" indent="0">
              <a:lnSpc>
                <a:spcPct val="99000"/>
              </a:lnSpc>
              <a:spcBef>
                <a:spcPts val="200"/>
              </a:spcBef>
              <a:defRPr sz="1400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pPr>
            <a:r>
              <a:t>- сняли отдельные квартиры или дома целиком, чтобы сотрудники жили без посторонних людей;</a:t>
            </a:r>
          </a:p>
          <a:p>
            <a:pPr lvl="1" marL="228600" indent="0">
              <a:lnSpc>
                <a:spcPct val="99000"/>
              </a:lnSpc>
              <a:spcBef>
                <a:spcPts val="200"/>
              </a:spcBef>
              <a:defRPr sz="1400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pPr>
            <a:r>
              <a:t>- учли нюанс с ванными комнатами: в наших объектах размещения их количество не меньше, чем количество кроватей;</a:t>
            </a:r>
          </a:p>
          <a:p>
            <a:pPr lvl="1" marL="228600" indent="0">
              <a:lnSpc>
                <a:spcPct val="99000"/>
              </a:lnSpc>
              <a:spcBef>
                <a:spcPts val="200"/>
              </a:spcBef>
              <a:defRPr sz="1400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pPr>
            <a:r>
              <a:t>- оставили только те объекты, в которых был указан тип кроватей «real bed»;</a:t>
            </a:r>
          </a:p>
          <a:p>
            <a:pPr lvl="1" marL="228600" indent="0">
              <a:lnSpc>
                <a:spcPct val="99000"/>
              </a:lnSpc>
              <a:spcBef>
                <a:spcPts val="200"/>
              </a:spcBef>
              <a:defRPr sz="1400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pPr>
            <a:r>
              <a:t>- выбрали объекты в приличных районах и рядом с местом проведения мероприятия;</a:t>
            </a:r>
          </a:p>
          <a:p>
            <a:pPr lvl="1" marL="228600" indent="0">
              <a:lnSpc>
                <a:spcPct val="99000"/>
              </a:lnSpc>
              <a:spcBef>
                <a:spcPts val="200"/>
              </a:spcBef>
              <a:defRPr sz="1400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pPr>
            <a:r>
              <a:t>- выбрали объекты с рейтингом не ниже 8/10 и количеством отзывов больше 10 и не старше года.</a:t>
            </a:r>
          </a:p>
        </p:txBody>
      </p:sp>
      <p:sp>
        <p:nvSpPr>
          <p:cNvPr id="338" name="Номер слайда 3"/>
          <p:cNvSpPr txBox="1"/>
          <p:nvPr>
            <p:ph type="sldNum" sz="quarter" idx="2"/>
          </p:nvPr>
        </p:nvSpPr>
        <p:spPr>
          <a:xfrm>
            <a:off x="11241102" y="6413957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defTabSz="914400">
              <a:spcBef>
                <a:spcPts val="600"/>
              </a:spcBef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Content Placeholder 7"/>
          <p:cNvSpPr txBox="1"/>
          <p:nvPr>
            <p:ph type="body" idx="1"/>
          </p:nvPr>
        </p:nvSpPr>
        <p:spPr>
          <a:xfrm>
            <a:off x="1034142" y="1850571"/>
            <a:ext cx="10134601" cy="4093029"/>
          </a:xfrm>
          <a:prstGeom prst="rect">
            <a:avLst/>
          </a:prstGeom>
        </p:spPr>
        <p:txBody>
          <a:bodyPr/>
          <a:lstStyle/>
          <a:p>
            <a:pPr/>
            <a:r>
              <a:t>Использование такси</a:t>
            </a:r>
            <a:r>
              <a:t> UBER</a:t>
            </a:r>
            <a:r>
              <a:t> для топ-менеджеров</a:t>
            </a:r>
          </a:p>
          <a:p>
            <a:pPr lvl="1" marL="685800" indent="-228600">
              <a:buFont typeface="Helvetica"/>
              <a:defRPr sz="1800"/>
            </a:pPr>
            <a:r>
              <a:t>10 машин, два раза в день, утром и вечером</a:t>
            </a:r>
          </a:p>
          <a:p>
            <a:pPr lvl="1" marL="685800" indent="-228600">
              <a:buFont typeface="Helvetica"/>
              <a:defRPr sz="1800"/>
            </a:pPr>
            <a:r>
              <a:t>10-14</a:t>
            </a:r>
            <a:r>
              <a:t>$ </a:t>
            </a:r>
            <a:r>
              <a:t>за одну поездку, итого</a:t>
            </a:r>
            <a:r>
              <a:t> </a:t>
            </a:r>
            <a:r>
              <a:t> </a:t>
            </a:r>
            <a:r>
              <a:rPr b="1"/>
              <a:t>600</a:t>
            </a:r>
            <a:r>
              <a:rPr b="1"/>
              <a:t>-840</a:t>
            </a:r>
            <a:r>
              <a:rPr b="1"/>
              <a:t>$</a:t>
            </a:r>
            <a:endParaRPr b="1"/>
          </a:p>
          <a:p>
            <a:pPr/>
            <a:r>
              <a:t>Аренда автобусов для остальных сотрудников</a:t>
            </a:r>
          </a:p>
          <a:p>
            <a:pPr lvl="1" marL="685800" indent="-228600">
              <a:buFont typeface="Helvetica"/>
              <a:defRPr sz="1800"/>
            </a:pPr>
            <a:r>
              <a:t>3 </a:t>
            </a:r>
            <a:r>
              <a:rPr>
                <a:latin typeface="Corbel"/>
                <a:ea typeface="Corbel"/>
                <a:cs typeface="Corbel"/>
                <a:sym typeface="Corbel"/>
              </a:rPr>
              <a:t>автобусов </a:t>
            </a:r>
            <a:r>
              <a:rPr>
                <a:latin typeface="Corbel"/>
                <a:ea typeface="Corbel"/>
                <a:cs typeface="Corbel"/>
                <a:sym typeface="Corbel"/>
              </a:rPr>
              <a:t>56-Passenger Charter Bus</a:t>
            </a:r>
            <a:r>
              <a:rPr>
                <a:latin typeface="Corbel"/>
                <a:ea typeface="Corbel"/>
                <a:cs typeface="Corbel"/>
                <a:sym typeface="Corbel"/>
              </a:rPr>
              <a:t> у компании </a:t>
            </a:r>
            <a:r>
              <a:rPr b="1">
                <a:solidFill>
                  <a:srgbClr val="444444"/>
                </a:solidFill>
                <a:latin typeface="Raleway"/>
                <a:ea typeface="Raleway"/>
                <a:cs typeface="Raleway"/>
                <a:sym typeface="Raleway"/>
              </a:rPr>
              <a:t>Boston Charter Bus Company</a:t>
            </a:r>
          </a:p>
          <a:p>
            <a:pPr lvl="1" marL="685800" indent="-228600">
              <a:buFont typeface="Helvetica"/>
              <a:defRPr sz="1800">
                <a:latin typeface="Corbel"/>
                <a:ea typeface="Corbel"/>
                <a:cs typeface="Corbel"/>
                <a:sym typeface="Corbel"/>
              </a:defRPr>
            </a:pPr>
            <a:r>
              <a:t>аренда на час утром и час вечером, ставка за час 168.50$</a:t>
            </a:r>
          </a:p>
          <a:p>
            <a:pPr lvl="1" marL="685800" indent="-228600">
              <a:buFont typeface="Helvetica"/>
              <a:defRPr sz="1800">
                <a:latin typeface="Corbel"/>
                <a:ea typeface="Corbel"/>
                <a:cs typeface="Corbel"/>
                <a:sym typeface="Corbel"/>
              </a:defRPr>
            </a:pPr>
            <a:r>
              <a:t>итоговая стоимость </a:t>
            </a:r>
            <a:r>
              <a:t>1011$</a:t>
            </a:r>
          </a:p>
          <a:p>
            <a:pPr lvl="1" marL="685800" indent="-228600">
              <a:buFont typeface="Helvetica"/>
              <a:defRPr sz="1800">
                <a:latin typeface="Corbel"/>
                <a:ea typeface="Corbel"/>
                <a:cs typeface="Corbel"/>
                <a:sym typeface="Corbel"/>
              </a:defRPr>
            </a:pPr>
            <a:r>
              <a:t>при досточно компактном распредении проживания обеспечить 2-3 общих точки сбора на каждый автобус</a:t>
            </a:r>
          </a:p>
        </p:txBody>
      </p:sp>
      <p:sp>
        <p:nvSpPr>
          <p:cNvPr id="341" name="Slide Number Placeholder 5"/>
          <p:cNvSpPr txBox="1"/>
          <p:nvPr>
            <p:ph type="sldNum" sz="quarter" idx="2"/>
          </p:nvPr>
        </p:nvSpPr>
        <p:spPr>
          <a:xfrm>
            <a:off x="11241102" y="6413957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2" name="Title 6"/>
          <p:cNvSpPr txBox="1"/>
          <p:nvPr>
            <p:ph type="title"/>
          </p:nvPr>
        </p:nvSpPr>
        <p:spPr>
          <a:xfrm>
            <a:off x="1034142" y="670093"/>
            <a:ext cx="10134601" cy="924809"/>
          </a:xfrm>
          <a:prstGeom prst="rect">
            <a:avLst/>
          </a:prstGeom>
        </p:spPr>
        <p:txBody>
          <a:bodyPr/>
          <a:lstStyle/>
          <a:p>
            <a:pPr>
              <a:defRPr sz="4400"/>
            </a:pPr>
            <a:r>
              <a:t>*</a:t>
            </a:r>
            <a:r>
              <a:rPr sz="2800"/>
              <a:t>Логистика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Щелкните, чтобы изменить стили текста образца слайда"/>
          <p:cNvSpPr txBox="1"/>
          <p:nvPr>
            <p:ph type="body" idx="1"/>
          </p:nvPr>
        </p:nvSpPr>
        <p:spPr>
          <a:xfrm>
            <a:off x="662398" y="649392"/>
            <a:ext cx="11314846" cy="6131517"/>
          </a:xfrm>
          <a:prstGeom prst="rect">
            <a:avLst/>
          </a:prstGeom>
        </p:spPr>
        <p:txBody>
          <a:bodyPr/>
          <a:lstStyle/>
          <a:p>
            <a:pPr marL="91440" indent="-91440" algn="ctr" defTabSz="365760">
              <a:spcBef>
                <a:spcPts val="200"/>
              </a:spcBef>
              <a:defRPr sz="800"/>
            </a:pPr>
          </a:p>
        </p:txBody>
      </p:sp>
      <p:pic>
        <p:nvPicPr>
          <p:cNvPr id="34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98" y="649392"/>
            <a:ext cx="8367915" cy="6042534"/>
          </a:xfrm>
          <a:prstGeom prst="rect">
            <a:avLst/>
          </a:prstGeom>
          <a:ln w="12700">
            <a:miter lim="400000"/>
          </a:ln>
        </p:spPr>
      </p:pic>
      <p:sp>
        <p:nvSpPr>
          <p:cNvPr id="346" name="Slide Number"/>
          <p:cNvSpPr txBox="1"/>
          <p:nvPr>
            <p:ph type="sldNum" sz="quarter" idx="2"/>
          </p:nvPr>
        </p:nvSpPr>
        <p:spPr>
          <a:xfrm>
            <a:off x="11241102" y="6413957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7" name="Карта Размещения ТОП-менеджеров"/>
          <p:cNvSpPr txBox="1"/>
          <p:nvPr/>
        </p:nvSpPr>
        <p:spPr>
          <a:xfrm>
            <a:off x="1034142" y="115031"/>
            <a:ext cx="10134601" cy="603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defTabSz="914400">
              <a:lnSpc>
                <a:spcPct val="90000"/>
              </a:lnSpc>
              <a:defRPr cap="all" spc="200" sz="28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Карта Размещения ТОП-менеджеров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Щелкните, чтобы изменить стили текста образца слайда"/>
          <p:cNvSpPr txBox="1"/>
          <p:nvPr>
            <p:ph type="body" idx="1"/>
          </p:nvPr>
        </p:nvSpPr>
        <p:spPr>
          <a:xfrm>
            <a:off x="1034142" y="657913"/>
            <a:ext cx="10852912" cy="6221361"/>
          </a:xfrm>
          <a:prstGeom prst="rect">
            <a:avLst/>
          </a:prstGeom>
        </p:spPr>
        <p:txBody>
          <a:bodyPr/>
          <a:lstStyle/>
          <a:p>
            <a:pPr marL="91440" indent="-91440" algn="ctr" defTabSz="365760">
              <a:spcBef>
                <a:spcPts val="200"/>
              </a:spcBef>
              <a:defRPr sz="800"/>
            </a:pPr>
          </a:p>
        </p:txBody>
      </p:sp>
      <p:pic>
        <p:nvPicPr>
          <p:cNvPr id="35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4141" y="657913"/>
            <a:ext cx="8983264" cy="6131434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Slide Number"/>
          <p:cNvSpPr txBox="1"/>
          <p:nvPr>
            <p:ph type="sldNum" sz="quarter" idx="2"/>
          </p:nvPr>
        </p:nvSpPr>
        <p:spPr>
          <a:xfrm>
            <a:off x="11241102" y="6413957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52" name="Карта Размещения Сотрудников"/>
          <p:cNvSpPr txBox="1"/>
          <p:nvPr>
            <p:ph type="title"/>
          </p:nvPr>
        </p:nvSpPr>
        <p:spPr>
          <a:xfrm>
            <a:off x="1034142" y="115031"/>
            <a:ext cx="10134601" cy="603978"/>
          </a:xfrm>
          <a:prstGeom prst="rect">
            <a:avLst/>
          </a:prstGeom>
        </p:spPr>
        <p:txBody>
          <a:bodyPr/>
          <a:lstStyle/>
          <a:p>
            <a:pPr/>
            <a:r>
              <a:t>Карта Размещения Сотрудников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Freeform 6"/>
          <p:cNvSpPr/>
          <p:nvPr/>
        </p:nvSpPr>
        <p:spPr>
          <a:xfrm>
            <a:off x="0" y="0"/>
            <a:ext cx="885825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7303" y="0"/>
                </a:lnTo>
                <a:lnTo>
                  <a:pt x="17342" y="215"/>
                </a:lnTo>
                <a:lnTo>
                  <a:pt x="17535" y="405"/>
                </a:lnTo>
                <a:lnTo>
                  <a:pt x="17806" y="570"/>
                </a:lnTo>
                <a:lnTo>
                  <a:pt x="18155" y="715"/>
                </a:lnTo>
                <a:lnTo>
                  <a:pt x="18542" y="845"/>
                </a:lnTo>
                <a:lnTo>
                  <a:pt x="19006" y="960"/>
                </a:lnTo>
                <a:lnTo>
                  <a:pt x="19935" y="1200"/>
                </a:lnTo>
                <a:lnTo>
                  <a:pt x="20323" y="1315"/>
                </a:lnTo>
                <a:lnTo>
                  <a:pt x="20710" y="1445"/>
                </a:lnTo>
                <a:lnTo>
                  <a:pt x="21097" y="1590"/>
                </a:lnTo>
                <a:lnTo>
                  <a:pt x="21368" y="1755"/>
                </a:lnTo>
                <a:lnTo>
                  <a:pt x="21523" y="1945"/>
                </a:lnTo>
                <a:lnTo>
                  <a:pt x="21600" y="2160"/>
                </a:lnTo>
                <a:lnTo>
                  <a:pt x="21523" y="2375"/>
                </a:lnTo>
                <a:lnTo>
                  <a:pt x="21368" y="2565"/>
                </a:lnTo>
                <a:lnTo>
                  <a:pt x="21097" y="2730"/>
                </a:lnTo>
                <a:lnTo>
                  <a:pt x="20710" y="2875"/>
                </a:lnTo>
                <a:lnTo>
                  <a:pt x="20323" y="3005"/>
                </a:lnTo>
                <a:lnTo>
                  <a:pt x="19935" y="3120"/>
                </a:lnTo>
                <a:lnTo>
                  <a:pt x="19006" y="3360"/>
                </a:lnTo>
                <a:lnTo>
                  <a:pt x="18542" y="3475"/>
                </a:lnTo>
                <a:lnTo>
                  <a:pt x="18155" y="3605"/>
                </a:lnTo>
                <a:lnTo>
                  <a:pt x="17806" y="3750"/>
                </a:lnTo>
                <a:lnTo>
                  <a:pt x="17535" y="3915"/>
                </a:lnTo>
                <a:lnTo>
                  <a:pt x="17342" y="4105"/>
                </a:lnTo>
                <a:lnTo>
                  <a:pt x="17303" y="4320"/>
                </a:lnTo>
                <a:lnTo>
                  <a:pt x="17342" y="4535"/>
                </a:lnTo>
                <a:lnTo>
                  <a:pt x="17535" y="4725"/>
                </a:lnTo>
                <a:lnTo>
                  <a:pt x="17806" y="4890"/>
                </a:lnTo>
                <a:lnTo>
                  <a:pt x="18155" y="5035"/>
                </a:lnTo>
                <a:lnTo>
                  <a:pt x="18542" y="5165"/>
                </a:lnTo>
                <a:lnTo>
                  <a:pt x="19006" y="5280"/>
                </a:lnTo>
                <a:lnTo>
                  <a:pt x="19935" y="5520"/>
                </a:lnTo>
                <a:lnTo>
                  <a:pt x="20323" y="5635"/>
                </a:lnTo>
                <a:lnTo>
                  <a:pt x="20710" y="5765"/>
                </a:lnTo>
                <a:lnTo>
                  <a:pt x="21097" y="5910"/>
                </a:lnTo>
                <a:lnTo>
                  <a:pt x="21368" y="6075"/>
                </a:lnTo>
                <a:lnTo>
                  <a:pt x="21523" y="6265"/>
                </a:lnTo>
                <a:lnTo>
                  <a:pt x="21600" y="6480"/>
                </a:lnTo>
                <a:lnTo>
                  <a:pt x="21523" y="6695"/>
                </a:lnTo>
                <a:lnTo>
                  <a:pt x="21368" y="6885"/>
                </a:lnTo>
                <a:lnTo>
                  <a:pt x="21097" y="7050"/>
                </a:lnTo>
                <a:lnTo>
                  <a:pt x="20710" y="7195"/>
                </a:lnTo>
                <a:lnTo>
                  <a:pt x="20323" y="7325"/>
                </a:lnTo>
                <a:lnTo>
                  <a:pt x="19935" y="7440"/>
                </a:lnTo>
                <a:lnTo>
                  <a:pt x="19006" y="7680"/>
                </a:lnTo>
                <a:lnTo>
                  <a:pt x="18542" y="7795"/>
                </a:lnTo>
                <a:lnTo>
                  <a:pt x="18155" y="7925"/>
                </a:lnTo>
                <a:lnTo>
                  <a:pt x="17806" y="8070"/>
                </a:lnTo>
                <a:lnTo>
                  <a:pt x="17535" y="8235"/>
                </a:lnTo>
                <a:lnTo>
                  <a:pt x="17342" y="8425"/>
                </a:lnTo>
                <a:lnTo>
                  <a:pt x="17303" y="8640"/>
                </a:lnTo>
                <a:lnTo>
                  <a:pt x="17342" y="8855"/>
                </a:lnTo>
                <a:lnTo>
                  <a:pt x="17535" y="9045"/>
                </a:lnTo>
                <a:lnTo>
                  <a:pt x="17806" y="9210"/>
                </a:lnTo>
                <a:lnTo>
                  <a:pt x="18155" y="9355"/>
                </a:lnTo>
                <a:lnTo>
                  <a:pt x="18542" y="9485"/>
                </a:lnTo>
                <a:lnTo>
                  <a:pt x="19006" y="9600"/>
                </a:lnTo>
                <a:lnTo>
                  <a:pt x="19935" y="9840"/>
                </a:lnTo>
                <a:lnTo>
                  <a:pt x="20323" y="9955"/>
                </a:lnTo>
                <a:lnTo>
                  <a:pt x="20710" y="10085"/>
                </a:lnTo>
                <a:lnTo>
                  <a:pt x="21097" y="10230"/>
                </a:lnTo>
                <a:lnTo>
                  <a:pt x="21368" y="10395"/>
                </a:lnTo>
                <a:lnTo>
                  <a:pt x="21523" y="10585"/>
                </a:lnTo>
                <a:lnTo>
                  <a:pt x="21600" y="10795"/>
                </a:lnTo>
                <a:lnTo>
                  <a:pt x="21523" y="11015"/>
                </a:lnTo>
                <a:lnTo>
                  <a:pt x="21368" y="11205"/>
                </a:lnTo>
                <a:lnTo>
                  <a:pt x="21097" y="11370"/>
                </a:lnTo>
                <a:lnTo>
                  <a:pt x="20710" y="11515"/>
                </a:lnTo>
                <a:lnTo>
                  <a:pt x="20323" y="11645"/>
                </a:lnTo>
                <a:lnTo>
                  <a:pt x="19935" y="11760"/>
                </a:lnTo>
                <a:lnTo>
                  <a:pt x="19006" y="12000"/>
                </a:lnTo>
                <a:lnTo>
                  <a:pt x="18542" y="12115"/>
                </a:lnTo>
                <a:lnTo>
                  <a:pt x="18155" y="12245"/>
                </a:lnTo>
                <a:lnTo>
                  <a:pt x="17806" y="12390"/>
                </a:lnTo>
                <a:lnTo>
                  <a:pt x="17535" y="12555"/>
                </a:lnTo>
                <a:lnTo>
                  <a:pt x="17342" y="12745"/>
                </a:lnTo>
                <a:lnTo>
                  <a:pt x="17303" y="12960"/>
                </a:lnTo>
                <a:lnTo>
                  <a:pt x="17342" y="13175"/>
                </a:lnTo>
                <a:lnTo>
                  <a:pt x="17535" y="13365"/>
                </a:lnTo>
                <a:lnTo>
                  <a:pt x="17806" y="13530"/>
                </a:lnTo>
                <a:lnTo>
                  <a:pt x="18155" y="13675"/>
                </a:lnTo>
                <a:lnTo>
                  <a:pt x="18542" y="13805"/>
                </a:lnTo>
                <a:lnTo>
                  <a:pt x="19006" y="13920"/>
                </a:lnTo>
                <a:lnTo>
                  <a:pt x="19935" y="14160"/>
                </a:lnTo>
                <a:lnTo>
                  <a:pt x="20323" y="14275"/>
                </a:lnTo>
                <a:lnTo>
                  <a:pt x="20710" y="14405"/>
                </a:lnTo>
                <a:lnTo>
                  <a:pt x="21097" y="14550"/>
                </a:lnTo>
                <a:lnTo>
                  <a:pt x="21368" y="14715"/>
                </a:lnTo>
                <a:lnTo>
                  <a:pt x="21523" y="14905"/>
                </a:lnTo>
                <a:lnTo>
                  <a:pt x="21600" y="15120"/>
                </a:lnTo>
                <a:lnTo>
                  <a:pt x="21523" y="15335"/>
                </a:lnTo>
                <a:lnTo>
                  <a:pt x="21368" y="15525"/>
                </a:lnTo>
                <a:lnTo>
                  <a:pt x="21097" y="15690"/>
                </a:lnTo>
                <a:lnTo>
                  <a:pt x="20710" y="15835"/>
                </a:lnTo>
                <a:lnTo>
                  <a:pt x="20323" y="15965"/>
                </a:lnTo>
                <a:lnTo>
                  <a:pt x="19935" y="16080"/>
                </a:lnTo>
                <a:lnTo>
                  <a:pt x="19006" y="16320"/>
                </a:lnTo>
                <a:lnTo>
                  <a:pt x="18542" y="16435"/>
                </a:lnTo>
                <a:lnTo>
                  <a:pt x="18155" y="16565"/>
                </a:lnTo>
                <a:lnTo>
                  <a:pt x="17806" y="16710"/>
                </a:lnTo>
                <a:lnTo>
                  <a:pt x="17535" y="16875"/>
                </a:lnTo>
                <a:lnTo>
                  <a:pt x="17342" y="17065"/>
                </a:lnTo>
                <a:lnTo>
                  <a:pt x="17303" y="17280"/>
                </a:lnTo>
                <a:lnTo>
                  <a:pt x="17342" y="17495"/>
                </a:lnTo>
                <a:lnTo>
                  <a:pt x="17535" y="17685"/>
                </a:lnTo>
                <a:lnTo>
                  <a:pt x="17806" y="17850"/>
                </a:lnTo>
                <a:lnTo>
                  <a:pt x="18155" y="17995"/>
                </a:lnTo>
                <a:lnTo>
                  <a:pt x="18542" y="18125"/>
                </a:lnTo>
                <a:lnTo>
                  <a:pt x="19006" y="18240"/>
                </a:lnTo>
                <a:lnTo>
                  <a:pt x="19935" y="18480"/>
                </a:lnTo>
                <a:lnTo>
                  <a:pt x="20323" y="18595"/>
                </a:lnTo>
                <a:lnTo>
                  <a:pt x="20710" y="18725"/>
                </a:lnTo>
                <a:lnTo>
                  <a:pt x="21097" y="18870"/>
                </a:lnTo>
                <a:lnTo>
                  <a:pt x="21368" y="19035"/>
                </a:lnTo>
                <a:lnTo>
                  <a:pt x="21523" y="19225"/>
                </a:lnTo>
                <a:lnTo>
                  <a:pt x="21600" y="19440"/>
                </a:lnTo>
                <a:lnTo>
                  <a:pt x="21523" y="19655"/>
                </a:lnTo>
                <a:lnTo>
                  <a:pt x="21368" y="19845"/>
                </a:lnTo>
                <a:lnTo>
                  <a:pt x="21097" y="20010"/>
                </a:lnTo>
                <a:lnTo>
                  <a:pt x="20710" y="20155"/>
                </a:lnTo>
                <a:lnTo>
                  <a:pt x="20323" y="20285"/>
                </a:lnTo>
                <a:lnTo>
                  <a:pt x="19935" y="20400"/>
                </a:lnTo>
                <a:lnTo>
                  <a:pt x="19006" y="20640"/>
                </a:lnTo>
                <a:lnTo>
                  <a:pt x="18542" y="20755"/>
                </a:lnTo>
                <a:lnTo>
                  <a:pt x="18155" y="20885"/>
                </a:lnTo>
                <a:lnTo>
                  <a:pt x="17806" y="21030"/>
                </a:lnTo>
                <a:lnTo>
                  <a:pt x="17535" y="21195"/>
                </a:lnTo>
                <a:lnTo>
                  <a:pt x="17342" y="21385"/>
                </a:lnTo>
                <a:lnTo>
                  <a:pt x="17303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2A1A00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55" name="Rectangle 17"/>
          <p:cNvSpPr/>
          <p:nvPr/>
        </p:nvSpPr>
        <p:spPr>
          <a:xfrm>
            <a:off x="11908535" y="0"/>
            <a:ext cx="283465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56" name="Rectangle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57" name="Заголовок 10"/>
          <p:cNvSpPr txBox="1"/>
          <p:nvPr>
            <p:ph type="title"/>
          </p:nvPr>
        </p:nvSpPr>
        <p:spPr>
          <a:xfrm>
            <a:off x="1251677" y="382384"/>
            <a:ext cx="10178323" cy="1492133"/>
          </a:xfrm>
          <a:prstGeom prst="rect">
            <a:avLst/>
          </a:prstGeom>
        </p:spPr>
        <p:txBody>
          <a:bodyPr anchor="ctr"/>
          <a:lstStyle/>
          <a:p>
            <a:pPr/>
            <a:r>
              <a:t>Доп источники</a:t>
            </a:r>
          </a:p>
        </p:txBody>
      </p:sp>
      <p:sp>
        <p:nvSpPr>
          <p:cNvPr id="358" name="Freeform 6"/>
          <p:cNvSpPr/>
          <p:nvPr/>
        </p:nvSpPr>
        <p:spPr>
          <a:xfrm>
            <a:off x="0" y="0"/>
            <a:ext cx="885825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7303" y="0"/>
                </a:lnTo>
                <a:lnTo>
                  <a:pt x="17342" y="215"/>
                </a:lnTo>
                <a:lnTo>
                  <a:pt x="17535" y="405"/>
                </a:lnTo>
                <a:lnTo>
                  <a:pt x="17806" y="570"/>
                </a:lnTo>
                <a:lnTo>
                  <a:pt x="18155" y="715"/>
                </a:lnTo>
                <a:lnTo>
                  <a:pt x="18542" y="845"/>
                </a:lnTo>
                <a:lnTo>
                  <a:pt x="19006" y="960"/>
                </a:lnTo>
                <a:lnTo>
                  <a:pt x="19935" y="1200"/>
                </a:lnTo>
                <a:lnTo>
                  <a:pt x="20323" y="1315"/>
                </a:lnTo>
                <a:lnTo>
                  <a:pt x="20710" y="1445"/>
                </a:lnTo>
                <a:lnTo>
                  <a:pt x="21097" y="1590"/>
                </a:lnTo>
                <a:lnTo>
                  <a:pt x="21368" y="1755"/>
                </a:lnTo>
                <a:lnTo>
                  <a:pt x="21523" y="1945"/>
                </a:lnTo>
                <a:lnTo>
                  <a:pt x="21600" y="2160"/>
                </a:lnTo>
                <a:lnTo>
                  <a:pt x="21523" y="2375"/>
                </a:lnTo>
                <a:lnTo>
                  <a:pt x="21368" y="2565"/>
                </a:lnTo>
                <a:lnTo>
                  <a:pt x="21097" y="2730"/>
                </a:lnTo>
                <a:lnTo>
                  <a:pt x="20710" y="2875"/>
                </a:lnTo>
                <a:lnTo>
                  <a:pt x="20323" y="3005"/>
                </a:lnTo>
                <a:lnTo>
                  <a:pt x="19935" y="3120"/>
                </a:lnTo>
                <a:lnTo>
                  <a:pt x="19006" y="3360"/>
                </a:lnTo>
                <a:lnTo>
                  <a:pt x="18542" y="3475"/>
                </a:lnTo>
                <a:lnTo>
                  <a:pt x="18155" y="3605"/>
                </a:lnTo>
                <a:lnTo>
                  <a:pt x="17806" y="3750"/>
                </a:lnTo>
                <a:lnTo>
                  <a:pt x="17535" y="3915"/>
                </a:lnTo>
                <a:lnTo>
                  <a:pt x="17342" y="4105"/>
                </a:lnTo>
                <a:lnTo>
                  <a:pt x="17303" y="4320"/>
                </a:lnTo>
                <a:lnTo>
                  <a:pt x="17342" y="4535"/>
                </a:lnTo>
                <a:lnTo>
                  <a:pt x="17535" y="4725"/>
                </a:lnTo>
                <a:lnTo>
                  <a:pt x="17806" y="4890"/>
                </a:lnTo>
                <a:lnTo>
                  <a:pt x="18155" y="5035"/>
                </a:lnTo>
                <a:lnTo>
                  <a:pt x="18542" y="5165"/>
                </a:lnTo>
                <a:lnTo>
                  <a:pt x="19006" y="5280"/>
                </a:lnTo>
                <a:lnTo>
                  <a:pt x="19935" y="5520"/>
                </a:lnTo>
                <a:lnTo>
                  <a:pt x="20323" y="5635"/>
                </a:lnTo>
                <a:lnTo>
                  <a:pt x="20710" y="5765"/>
                </a:lnTo>
                <a:lnTo>
                  <a:pt x="21097" y="5910"/>
                </a:lnTo>
                <a:lnTo>
                  <a:pt x="21368" y="6075"/>
                </a:lnTo>
                <a:lnTo>
                  <a:pt x="21523" y="6265"/>
                </a:lnTo>
                <a:lnTo>
                  <a:pt x="21600" y="6480"/>
                </a:lnTo>
                <a:lnTo>
                  <a:pt x="21523" y="6695"/>
                </a:lnTo>
                <a:lnTo>
                  <a:pt x="21368" y="6885"/>
                </a:lnTo>
                <a:lnTo>
                  <a:pt x="21097" y="7050"/>
                </a:lnTo>
                <a:lnTo>
                  <a:pt x="20710" y="7195"/>
                </a:lnTo>
                <a:lnTo>
                  <a:pt x="20323" y="7325"/>
                </a:lnTo>
                <a:lnTo>
                  <a:pt x="19935" y="7440"/>
                </a:lnTo>
                <a:lnTo>
                  <a:pt x="19006" y="7680"/>
                </a:lnTo>
                <a:lnTo>
                  <a:pt x="18542" y="7795"/>
                </a:lnTo>
                <a:lnTo>
                  <a:pt x="18155" y="7925"/>
                </a:lnTo>
                <a:lnTo>
                  <a:pt x="17806" y="8070"/>
                </a:lnTo>
                <a:lnTo>
                  <a:pt x="17535" y="8235"/>
                </a:lnTo>
                <a:lnTo>
                  <a:pt x="17342" y="8425"/>
                </a:lnTo>
                <a:lnTo>
                  <a:pt x="17303" y="8640"/>
                </a:lnTo>
                <a:lnTo>
                  <a:pt x="17342" y="8855"/>
                </a:lnTo>
                <a:lnTo>
                  <a:pt x="17535" y="9045"/>
                </a:lnTo>
                <a:lnTo>
                  <a:pt x="17806" y="9210"/>
                </a:lnTo>
                <a:lnTo>
                  <a:pt x="18155" y="9355"/>
                </a:lnTo>
                <a:lnTo>
                  <a:pt x="18542" y="9485"/>
                </a:lnTo>
                <a:lnTo>
                  <a:pt x="19006" y="9600"/>
                </a:lnTo>
                <a:lnTo>
                  <a:pt x="19935" y="9840"/>
                </a:lnTo>
                <a:lnTo>
                  <a:pt x="20323" y="9955"/>
                </a:lnTo>
                <a:lnTo>
                  <a:pt x="20710" y="10085"/>
                </a:lnTo>
                <a:lnTo>
                  <a:pt x="21097" y="10230"/>
                </a:lnTo>
                <a:lnTo>
                  <a:pt x="21368" y="10395"/>
                </a:lnTo>
                <a:lnTo>
                  <a:pt x="21523" y="10585"/>
                </a:lnTo>
                <a:lnTo>
                  <a:pt x="21600" y="10795"/>
                </a:lnTo>
                <a:lnTo>
                  <a:pt x="21523" y="11015"/>
                </a:lnTo>
                <a:lnTo>
                  <a:pt x="21368" y="11205"/>
                </a:lnTo>
                <a:lnTo>
                  <a:pt x="21097" y="11370"/>
                </a:lnTo>
                <a:lnTo>
                  <a:pt x="20710" y="11515"/>
                </a:lnTo>
                <a:lnTo>
                  <a:pt x="20323" y="11645"/>
                </a:lnTo>
                <a:lnTo>
                  <a:pt x="19935" y="11760"/>
                </a:lnTo>
                <a:lnTo>
                  <a:pt x="19006" y="12000"/>
                </a:lnTo>
                <a:lnTo>
                  <a:pt x="18542" y="12115"/>
                </a:lnTo>
                <a:lnTo>
                  <a:pt x="18155" y="12245"/>
                </a:lnTo>
                <a:lnTo>
                  <a:pt x="17806" y="12390"/>
                </a:lnTo>
                <a:lnTo>
                  <a:pt x="17535" y="12555"/>
                </a:lnTo>
                <a:lnTo>
                  <a:pt x="17342" y="12745"/>
                </a:lnTo>
                <a:lnTo>
                  <a:pt x="17303" y="12960"/>
                </a:lnTo>
                <a:lnTo>
                  <a:pt x="17342" y="13175"/>
                </a:lnTo>
                <a:lnTo>
                  <a:pt x="17535" y="13365"/>
                </a:lnTo>
                <a:lnTo>
                  <a:pt x="17806" y="13530"/>
                </a:lnTo>
                <a:lnTo>
                  <a:pt x="18155" y="13675"/>
                </a:lnTo>
                <a:lnTo>
                  <a:pt x="18542" y="13805"/>
                </a:lnTo>
                <a:lnTo>
                  <a:pt x="19006" y="13920"/>
                </a:lnTo>
                <a:lnTo>
                  <a:pt x="19935" y="14160"/>
                </a:lnTo>
                <a:lnTo>
                  <a:pt x="20323" y="14275"/>
                </a:lnTo>
                <a:lnTo>
                  <a:pt x="20710" y="14405"/>
                </a:lnTo>
                <a:lnTo>
                  <a:pt x="21097" y="14550"/>
                </a:lnTo>
                <a:lnTo>
                  <a:pt x="21368" y="14715"/>
                </a:lnTo>
                <a:lnTo>
                  <a:pt x="21523" y="14905"/>
                </a:lnTo>
                <a:lnTo>
                  <a:pt x="21600" y="15120"/>
                </a:lnTo>
                <a:lnTo>
                  <a:pt x="21523" y="15335"/>
                </a:lnTo>
                <a:lnTo>
                  <a:pt x="21368" y="15525"/>
                </a:lnTo>
                <a:lnTo>
                  <a:pt x="21097" y="15690"/>
                </a:lnTo>
                <a:lnTo>
                  <a:pt x="20710" y="15835"/>
                </a:lnTo>
                <a:lnTo>
                  <a:pt x="20323" y="15965"/>
                </a:lnTo>
                <a:lnTo>
                  <a:pt x="19935" y="16080"/>
                </a:lnTo>
                <a:lnTo>
                  <a:pt x="19006" y="16320"/>
                </a:lnTo>
                <a:lnTo>
                  <a:pt x="18542" y="16435"/>
                </a:lnTo>
                <a:lnTo>
                  <a:pt x="18155" y="16565"/>
                </a:lnTo>
                <a:lnTo>
                  <a:pt x="17806" y="16710"/>
                </a:lnTo>
                <a:lnTo>
                  <a:pt x="17535" y="16875"/>
                </a:lnTo>
                <a:lnTo>
                  <a:pt x="17342" y="17065"/>
                </a:lnTo>
                <a:lnTo>
                  <a:pt x="17303" y="17280"/>
                </a:lnTo>
                <a:lnTo>
                  <a:pt x="17342" y="17495"/>
                </a:lnTo>
                <a:lnTo>
                  <a:pt x="17535" y="17685"/>
                </a:lnTo>
                <a:lnTo>
                  <a:pt x="17806" y="17850"/>
                </a:lnTo>
                <a:lnTo>
                  <a:pt x="18155" y="17995"/>
                </a:lnTo>
                <a:lnTo>
                  <a:pt x="18542" y="18125"/>
                </a:lnTo>
                <a:lnTo>
                  <a:pt x="19006" y="18240"/>
                </a:lnTo>
                <a:lnTo>
                  <a:pt x="19935" y="18480"/>
                </a:lnTo>
                <a:lnTo>
                  <a:pt x="20323" y="18595"/>
                </a:lnTo>
                <a:lnTo>
                  <a:pt x="20710" y="18725"/>
                </a:lnTo>
                <a:lnTo>
                  <a:pt x="21097" y="18870"/>
                </a:lnTo>
                <a:lnTo>
                  <a:pt x="21368" y="19035"/>
                </a:lnTo>
                <a:lnTo>
                  <a:pt x="21523" y="19225"/>
                </a:lnTo>
                <a:lnTo>
                  <a:pt x="21600" y="19440"/>
                </a:lnTo>
                <a:lnTo>
                  <a:pt x="21523" y="19655"/>
                </a:lnTo>
                <a:lnTo>
                  <a:pt x="21368" y="19845"/>
                </a:lnTo>
                <a:lnTo>
                  <a:pt x="21097" y="20010"/>
                </a:lnTo>
                <a:lnTo>
                  <a:pt x="20710" y="20155"/>
                </a:lnTo>
                <a:lnTo>
                  <a:pt x="20323" y="20285"/>
                </a:lnTo>
                <a:lnTo>
                  <a:pt x="19935" y="20400"/>
                </a:lnTo>
                <a:lnTo>
                  <a:pt x="19006" y="20640"/>
                </a:lnTo>
                <a:lnTo>
                  <a:pt x="18542" y="20755"/>
                </a:lnTo>
                <a:lnTo>
                  <a:pt x="18155" y="20885"/>
                </a:lnTo>
                <a:lnTo>
                  <a:pt x="17806" y="21030"/>
                </a:lnTo>
                <a:lnTo>
                  <a:pt x="17535" y="21195"/>
                </a:lnTo>
                <a:lnTo>
                  <a:pt x="17342" y="21385"/>
                </a:lnTo>
                <a:lnTo>
                  <a:pt x="17303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59" name="Номер слайда 3"/>
          <p:cNvSpPr txBox="1"/>
          <p:nvPr>
            <p:ph type="sldNum" sz="quarter" idx="2"/>
          </p:nvPr>
        </p:nvSpPr>
        <p:spPr>
          <a:xfrm>
            <a:off x="11241102" y="6413957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 defTabSz="914400">
              <a:spcBef>
                <a:spcPts val="600"/>
              </a:spcBef>
              <a:defRPr>
                <a:solidFill>
                  <a:srgbClr val="80808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60" name="Rectangle 23"/>
          <p:cNvSpPr/>
          <p:nvPr/>
        </p:nvSpPr>
        <p:spPr>
          <a:xfrm>
            <a:off x="11908535" y="0"/>
            <a:ext cx="283465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graphicFrame>
        <p:nvGraphicFramePr>
          <p:cNvPr id="361" name="Таблица 9"/>
          <p:cNvGraphicFramePr/>
          <p:nvPr/>
        </p:nvGraphicFramePr>
        <p:xfrm>
          <a:off x="1729739" y="1539239"/>
          <a:ext cx="8536321" cy="448733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7147930"/>
                <a:gridCol w="333646"/>
                <a:gridCol w="527372"/>
                <a:gridCol w="263686"/>
                <a:gridCol w="263686"/>
              </a:tblGrid>
              <a:tr h="534359">
                <a:tc gridSpan="5">
                  <a:txBody>
                    <a:bodyPr/>
                    <a:lstStyle/>
                    <a:p>
                      <a:pPr algn="l" defTabSz="914400">
                        <a:defRPr sz="1400">
                          <a:solidFill>
                            <a:srgbClr val="000000"/>
                          </a:solidFill>
                        </a:defRPr>
                      </a:pPr>
                      <a:r>
                        <a:t>Дополнительная информация</a:t>
                      </a:r>
                      <a:r>
                        <a:t>:</a:t>
                      </a: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2684832">
                <a:tc>
                  <a:txBody>
                    <a:bodyPr/>
                    <a:lstStyle/>
                    <a:p>
                      <a:pPr lvl="1" indent="431999" algn="l" defTabSz="914400">
                        <a:spcBef>
                          <a:spcPts val="200"/>
                        </a:spcBef>
                        <a:defRPr sz="1400"/>
                      </a:pPr>
                      <a:r>
                        <a:t>Информация о погоде в Бостоне:</a:t>
                      </a:r>
                    </a:p>
                    <a:p>
                      <a:pPr lvl="1" marL="603449" indent="-171450" algn="l" defTabSz="914400">
                        <a:spcBef>
                          <a:spcPts val="200"/>
                        </a:spcBef>
                        <a:buSzPct val="100000"/>
                        <a:buFont typeface="Arial"/>
                        <a:buChar char="•"/>
                      </a:pPr>
                      <a:r>
                        <a:t>https://en.wikipedia.org/wiki/Boston#Climate</a:t>
                      </a:r>
                    </a:p>
                    <a:p>
                      <a:pPr lvl="1" marL="603449" indent="-171450" algn="l" defTabSz="914400">
                        <a:spcBef>
                          <a:spcPts val="200"/>
                        </a:spcBef>
                        <a:buSzPct val="100000"/>
                        <a:buFont typeface="Arial"/>
                        <a:buChar char="•"/>
                      </a:pPr>
                      <a:r>
                        <a:t>https://www.usclimatedata.com/climate/boston/massachusetts/united-states/usma0046</a:t>
                      </a:r>
                    </a:p>
                    <a:p>
                      <a:pPr lvl="1" indent="431999" algn="l" defTabSz="914400">
                        <a:spcBef>
                          <a:spcPts val="200"/>
                        </a:spcBef>
                        <a:defRPr sz="1400"/>
                      </a:pPr>
                    </a:p>
                    <a:p>
                      <a:pPr lvl="1" indent="431999" algn="l" defTabSz="914400">
                        <a:spcBef>
                          <a:spcPts val="200"/>
                        </a:spcBef>
                        <a:defRPr sz="1400"/>
                      </a:pPr>
                      <a:r>
                        <a:t>Информация о районах города:</a:t>
                      </a:r>
                    </a:p>
                    <a:p>
                      <a:pPr lvl="1" marL="603449" indent="-171450" algn="l" defTabSz="914400">
                        <a:spcBef>
                          <a:spcPts val="200"/>
                        </a:spcBef>
                        <a:buSzPct val="100000"/>
                        <a:buFont typeface="Arial"/>
                        <a:buChar char="•"/>
                      </a:pPr>
                      <a:r>
                        <a:t>Карта Google Maps - https://www.google.com/maps/</a:t>
                      </a:r>
                    </a:p>
                    <a:p>
                      <a:pPr lvl="1" marL="603449" indent="-171450" algn="l" defTabSz="914400">
                        <a:spcBef>
                          <a:spcPts val="200"/>
                        </a:spcBef>
                        <a:buSzPct val="100000"/>
                        <a:buFont typeface="Arial"/>
                        <a:buChar char="•"/>
                      </a:pPr>
                      <a:r>
                        <a:t>Wikipedia - https://en.wikipedia.org/wiki/Neighborhoods_in_Boston</a:t>
                      </a:r>
                    </a:p>
                    <a:p>
                      <a:pPr lvl="1" marL="603449" indent="-171450" algn="l" defTabSz="914400">
                        <a:spcBef>
                          <a:spcPts val="200"/>
                        </a:spcBef>
                        <a:buSzPct val="100000"/>
                        <a:buFont typeface="Arial"/>
                        <a:buChar char="•"/>
                      </a:pPr>
                      <a:r>
                        <a:t>https://www.boston-discovery-guide.com/boston-neighborhoods.html</a:t>
                      </a:r>
                    </a:p>
                    <a:p>
                      <a:pPr lvl="1" marL="603449" indent="-171450" algn="l" defTabSz="914400">
                        <a:spcBef>
                          <a:spcPts val="200"/>
                        </a:spcBef>
                        <a:buSzPct val="100000"/>
                        <a:buFont typeface="Arial"/>
                        <a:buChar char="•"/>
                      </a:pPr>
                      <a:r>
                        <a:t>https://parkmobile.io/blog/travelers-guide-to-boston-neighborhoods/</a:t>
                      </a: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600"/>
                        <a:t>-</a:t>
                      </a: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600"/>
                      </a:pP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600"/>
                      </a:pP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</a:tr>
              <a:tr h="518615">
                <a:tc gridSpan="5">
                  <a:txBody>
                    <a:bodyPr/>
                    <a:lstStyle/>
                    <a:p>
                      <a:pPr algn="l" defTabSz="914400">
                        <a:defRPr b="1" sz="1400"/>
                      </a:pPr>
                      <a:r>
                        <a:t>Информация для учета логистики участников</a:t>
                      </a:r>
                      <a:r>
                        <a:t>:</a:t>
                      </a: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749524">
                <a:tc>
                  <a:txBody>
                    <a:bodyPr/>
                    <a:lstStyle/>
                    <a:p>
                      <a:pPr lvl="1" marL="717749" indent="-285750" algn="l" defTabSz="914400">
                        <a:spcBef>
                          <a:spcPts val="200"/>
                        </a:spcBef>
                        <a:buSzPct val="100000"/>
                        <a:buFont typeface="Arial"/>
                        <a:buChar char="•"/>
                        <a:defRPr>
                          <a:latin typeface="Corbel"/>
                          <a:ea typeface="Corbel"/>
                          <a:cs typeface="Corbel"/>
                          <a:sym typeface="Corbel"/>
                        </a:defRPr>
                      </a:pPr>
                      <a:r>
                        <a:t>https://uphail.com/us/ma/boston/</a:t>
                      </a:r>
                    </a:p>
                    <a:p>
                      <a:pPr lvl="1" marL="717749" indent="-285750" algn="l" defTabSz="914400">
                        <a:spcBef>
                          <a:spcPts val="200"/>
                        </a:spcBef>
                        <a:buSzPct val="100000"/>
                        <a:buFont typeface="Arial"/>
                        <a:buChar char="•"/>
                        <a:defRPr>
                          <a:latin typeface="Corbel"/>
                          <a:ea typeface="Corbel"/>
                          <a:cs typeface="Corbel"/>
                          <a:sym typeface="Corbel"/>
                        </a:defRPr>
                      </a:pPr>
                      <a:r>
                        <a:t>приложение </a:t>
                      </a:r>
                      <a:r>
                        <a:t>Uber</a:t>
                      </a:r>
                    </a:p>
                    <a:p>
                      <a:pPr lvl="1" marL="717749" indent="-285750" algn="l" defTabSz="914400">
                        <a:spcBef>
                          <a:spcPts val="200"/>
                        </a:spcBef>
                        <a:buSzPct val="100000"/>
                        <a:buFont typeface="Arial"/>
                        <a:buChar char="•"/>
                        <a:defRPr>
                          <a:latin typeface="Corbel"/>
                          <a:ea typeface="Corbel"/>
                          <a:cs typeface="Corbel"/>
                          <a:sym typeface="Corbel"/>
                        </a:defRPr>
                      </a:pPr>
                      <a:r>
                        <a:t>https://www.bostoncharterbuscompany.com/charter-bus-prices</a:t>
                      </a: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600"/>
                      </a:pP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600"/>
                      </a:pP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600"/>
                      </a:pPr>
                    </a:p>
                  </a:txBody>
                  <a:tcPr marL="26239" marR="26239" marT="26239" marB="26239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Эмблема">
  <a:themeElements>
    <a:clrScheme name="Эмблема">
      <a:dk1>
        <a:srgbClr val="000000"/>
      </a:dk1>
      <a:lt1>
        <a:srgbClr val="F3F3F2"/>
      </a:lt1>
      <a:dk2>
        <a:srgbClr val="A7A7A7"/>
      </a:dk2>
      <a:lt2>
        <a:srgbClr val="535353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0000FF"/>
      </a:hlink>
      <a:folHlink>
        <a:srgbClr val="FF00FF"/>
      </a:folHlink>
    </a:clrScheme>
    <a:fontScheme name="Эмблема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Эмблема">
  <a:themeElements>
    <a:clrScheme name="Эмблема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0000FF"/>
      </a:hlink>
      <a:folHlink>
        <a:srgbClr val="FF00FF"/>
      </a:folHlink>
    </a:clrScheme>
    <a:fontScheme name="Эмблема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